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0"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9144000" cy="6858000" type="screen4x3"/>
  <p:notesSz cx="6985000" cy="9271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2D200454-40CA-4A62-9FC3-DE9A4176ACB9}">
      <p15:notesGuideLst xmlns:p15="http://schemas.microsoft.com/office/powerpoint/2012/main">
        <p15:guide id="1" orient="horz" pos="2920">
          <p15:clr>
            <a:srgbClr val="000000"/>
          </p15:clr>
        </p15:guide>
        <p15:guide id="2" pos="2200">
          <p15:clr>
            <a:srgbClr val="000000"/>
          </p15:clr>
        </p15:guide>
      </p15:notes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jDX2+r1rkSl2AX2aqLLuHWE7U8y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1714" y="101"/>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920"/>
        <p:guide pos="220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customschemas.google.com/relationships/presentationmetadata" Target="metadata"/></Relationships>
</file>

<file path=ppt/media/image1.png>
</file>

<file path=ppt/media/image10.gif>
</file>

<file path=ppt/media/image11.gif>
</file>

<file path=ppt/media/image12.gif>
</file>

<file path=ppt/media/image13.gif>
</file>

<file path=ppt/media/image14.gif>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27363" cy="46355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6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6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6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6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6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6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6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6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56050" y="0"/>
            <a:ext cx="3027363" cy="46355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6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6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6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6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6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6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6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6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74750" y="695325"/>
            <a:ext cx="4635500" cy="34766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98500" y="4403725"/>
            <a:ext cx="5588000" cy="417195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05863"/>
            <a:ext cx="3027363" cy="46355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6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6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6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6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6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6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6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6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56050" y="8805863"/>
            <a:ext cx="3027363" cy="46355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
        <p:cNvGrpSpPr/>
        <p:nvPr/>
      </p:nvGrpSpPr>
      <p:grpSpPr>
        <a:xfrm>
          <a:off x="0" y="0"/>
          <a:ext cx="0" cy="0"/>
          <a:chOff x="0" y="0"/>
          <a:chExt cx="0" cy="0"/>
        </a:xfrm>
      </p:grpSpPr>
      <p:sp>
        <p:nvSpPr>
          <p:cNvPr id="36" name="Google Shape;36;p1:notes"/>
          <p:cNvSpPr txBox="1">
            <a:spLocks noGrp="1"/>
          </p:cNvSpPr>
          <p:nvPr>
            <p:ph type="body" idx="1"/>
          </p:nvPr>
        </p:nvSpPr>
        <p:spPr>
          <a:xfrm>
            <a:off x="698500" y="4403725"/>
            <a:ext cx="5588000" cy="41719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 name="Google Shape;37;p1:notes"/>
          <p:cNvSpPr>
            <a:spLocks noGrp="1" noRot="1" noChangeAspect="1"/>
          </p:cNvSpPr>
          <p:nvPr>
            <p:ph type="sldImg" idx="2"/>
          </p:nvPr>
        </p:nvSpPr>
        <p:spPr>
          <a:xfrm>
            <a:off x="1174750" y="695325"/>
            <a:ext cx="4635500" cy="3476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719ac48138_5_13:notes"/>
          <p:cNvSpPr>
            <a:spLocks noGrp="1" noRot="1" noChangeAspect="1"/>
          </p:cNvSpPr>
          <p:nvPr>
            <p:ph type="sldImg" idx="2"/>
          </p:nvPr>
        </p:nvSpPr>
        <p:spPr>
          <a:xfrm>
            <a:off x="1174750" y="695325"/>
            <a:ext cx="4635600" cy="3476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719ac48138_5_13: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g719ac48138_5_13: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719ac48138_5_7:notes"/>
          <p:cNvSpPr>
            <a:spLocks noGrp="1" noRot="1" noChangeAspect="1"/>
          </p:cNvSpPr>
          <p:nvPr>
            <p:ph type="sldImg" idx="2"/>
          </p:nvPr>
        </p:nvSpPr>
        <p:spPr>
          <a:xfrm>
            <a:off x="1174750" y="695325"/>
            <a:ext cx="4635600" cy="3476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719ac48138_5_7: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g719ac48138_5_7: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719ac48138_5_1:notes"/>
          <p:cNvSpPr>
            <a:spLocks noGrp="1" noRot="1" noChangeAspect="1"/>
          </p:cNvSpPr>
          <p:nvPr>
            <p:ph type="sldImg" idx="2"/>
          </p:nvPr>
        </p:nvSpPr>
        <p:spPr>
          <a:xfrm>
            <a:off x="1174750" y="695325"/>
            <a:ext cx="4635600" cy="3476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719ac48138_5_1: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g719ac48138_5_1: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19ac48138_0_106:notes"/>
          <p:cNvSpPr>
            <a:spLocks noGrp="1" noRot="1" noChangeAspect="1"/>
          </p:cNvSpPr>
          <p:nvPr>
            <p:ph type="sldImg" idx="2"/>
          </p:nvPr>
        </p:nvSpPr>
        <p:spPr>
          <a:xfrm>
            <a:off x="1174750" y="695325"/>
            <a:ext cx="4635600" cy="3476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719ac48138_0_106: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g719ac48138_0_106: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19ac48138_0_112:notes"/>
          <p:cNvSpPr>
            <a:spLocks noGrp="1" noRot="1" noChangeAspect="1"/>
          </p:cNvSpPr>
          <p:nvPr>
            <p:ph type="sldImg" idx="2"/>
          </p:nvPr>
        </p:nvSpPr>
        <p:spPr>
          <a:xfrm>
            <a:off x="1174750" y="695325"/>
            <a:ext cx="4635600" cy="3476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719ac48138_0_112: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g719ac48138_0_112: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719ac48138_5_19:notes"/>
          <p:cNvSpPr>
            <a:spLocks noGrp="1" noRot="1" noChangeAspect="1"/>
          </p:cNvSpPr>
          <p:nvPr>
            <p:ph type="sldImg" idx="2"/>
          </p:nvPr>
        </p:nvSpPr>
        <p:spPr>
          <a:xfrm>
            <a:off x="1174750" y="695325"/>
            <a:ext cx="4635600" cy="3476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719ac48138_5_19: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g719ac48138_5_19: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15</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719ac48138_0_6:notes"/>
          <p:cNvSpPr>
            <a:spLocks noGrp="1" noRot="1" noChangeAspect="1"/>
          </p:cNvSpPr>
          <p:nvPr>
            <p:ph type="sldImg" idx="2"/>
          </p:nvPr>
        </p:nvSpPr>
        <p:spPr>
          <a:xfrm>
            <a:off x="1174750" y="695325"/>
            <a:ext cx="4635600" cy="3476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719ac48138_0_6: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 name="Google Shape;45;g719ac48138_0_6: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719ac48138_0_12:notes"/>
          <p:cNvSpPr>
            <a:spLocks noGrp="1" noRot="1" noChangeAspect="1"/>
          </p:cNvSpPr>
          <p:nvPr>
            <p:ph type="sldImg" idx="2"/>
          </p:nvPr>
        </p:nvSpPr>
        <p:spPr>
          <a:xfrm>
            <a:off x="1174750" y="695325"/>
            <a:ext cx="4635500" cy="347662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719ac48138_0_12: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7" name="Google Shape;67;g719ac48138_0_12: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719ac48138_8_18:notes"/>
          <p:cNvSpPr>
            <a:spLocks noGrp="1" noRot="1" noChangeAspect="1"/>
          </p:cNvSpPr>
          <p:nvPr>
            <p:ph type="sldImg" idx="2"/>
          </p:nvPr>
        </p:nvSpPr>
        <p:spPr>
          <a:xfrm>
            <a:off x="1174750" y="695325"/>
            <a:ext cx="4635500" cy="347662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719ac48138_8_18: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 name="Google Shape;80;g719ac48138_8_18: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719ac48138_0_153:notes"/>
          <p:cNvSpPr>
            <a:spLocks noGrp="1" noRot="1" noChangeAspect="1"/>
          </p:cNvSpPr>
          <p:nvPr>
            <p:ph type="sldImg" idx="2"/>
          </p:nvPr>
        </p:nvSpPr>
        <p:spPr>
          <a:xfrm>
            <a:off x="1174750" y="695325"/>
            <a:ext cx="4635600" cy="3476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719ac48138_0_153: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g719ac48138_0_153: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719ac48138_0_118:notes"/>
          <p:cNvSpPr>
            <a:spLocks noGrp="1" noRot="1" noChangeAspect="1"/>
          </p:cNvSpPr>
          <p:nvPr>
            <p:ph type="sldImg" idx="2"/>
          </p:nvPr>
        </p:nvSpPr>
        <p:spPr>
          <a:xfrm>
            <a:off x="1174750" y="695325"/>
            <a:ext cx="4635600" cy="3476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719ac48138_0_118: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g719ac48138_0_118: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719ac48138_0_128:notes"/>
          <p:cNvSpPr>
            <a:spLocks noGrp="1" noRot="1" noChangeAspect="1"/>
          </p:cNvSpPr>
          <p:nvPr>
            <p:ph type="sldImg" idx="2"/>
          </p:nvPr>
        </p:nvSpPr>
        <p:spPr>
          <a:xfrm>
            <a:off x="1174750" y="695325"/>
            <a:ext cx="4635600" cy="3476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719ac48138_0_128: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3" name="Google Shape;113;g719ac48138_0_128: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719ac48138_0_135:notes"/>
          <p:cNvSpPr>
            <a:spLocks noGrp="1" noRot="1" noChangeAspect="1"/>
          </p:cNvSpPr>
          <p:nvPr>
            <p:ph type="sldImg" idx="2"/>
          </p:nvPr>
        </p:nvSpPr>
        <p:spPr>
          <a:xfrm>
            <a:off x="1174750" y="695325"/>
            <a:ext cx="4635500" cy="347662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719ac48138_0_135: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g719ac48138_0_135: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19ac48138_0_100:notes"/>
          <p:cNvSpPr>
            <a:spLocks noGrp="1" noRot="1" noChangeAspect="1"/>
          </p:cNvSpPr>
          <p:nvPr>
            <p:ph type="sldImg" idx="2"/>
          </p:nvPr>
        </p:nvSpPr>
        <p:spPr>
          <a:xfrm>
            <a:off x="1174750" y="695325"/>
            <a:ext cx="4635600" cy="3476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19ac48138_0_100:notes"/>
          <p:cNvSpPr txBox="1">
            <a:spLocks noGrp="1"/>
          </p:cNvSpPr>
          <p:nvPr>
            <p:ph type="body" idx="1"/>
          </p:nvPr>
        </p:nvSpPr>
        <p:spPr>
          <a:xfrm>
            <a:off x="698500" y="4403725"/>
            <a:ext cx="5588100" cy="4172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719ac48138_0_100:notes"/>
          <p:cNvSpPr txBox="1">
            <a:spLocks noGrp="1"/>
          </p:cNvSpPr>
          <p:nvPr>
            <p:ph type="sldNum" idx="12"/>
          </p:nvPr>
        </p:nvSpPr>
        <p:spPr>
          <a:xfrm>
            <a:off x="3956050" y="8805863"/>
            <a:ext cx="3027300" cy="4635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GB"/>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or divider slide">
  <p:cSld name="Title or divider slide">
    <p:bg>
      <p:bgPr>
        <a:solidFill>
          <a:schemeClr val="lt1"/>
        </a:solidFill>
        <a:effectLst/>
      </p:bgPr>
    </p:bg>
    <p:spTree>
      <p:nvGrpSpPr>
        <p:cNvPr id="1" name="Shape 13"/>
        <p:cNvGrpSpPr/>
        <p:nvPr/>
      </p:nvGrpSpPr>
      <p:grpSpPr>
        <a:xfrm>
          <a:off x="0" y="0"/>
          <a:ext cx="0" cy="0"/>
          <a:chOff x="0" y="0"/>
          <a:chExt cx="0" cy="0"/>
        </a:xfrm>
      </p:grpSpPr>
      <p:pic>
        <p:nvPicPr>
          <p:cNvPr id="14" name="Google Shape;14;p6"/>
          <p:cNvPicPr preferRelativeResize="0"/>
          <p:nvPr/>
        </p:nvPicPr>
        <p:blipFill rotWithShape="1">
          <a:blip r:embed="rId2">
            <a:alphaModFix/>
          </a:blip>
          <a:srcRect/>
          <a:stretch/>
        </p:blipFill>
        <p:spPr>
          <a:xfrm>
            <a:off x="0" y="-27384"/>
            <a:ext cx="9175750" cy="6894513"/>
          </a:xfrm>
          <a:prstGeom prst="rect">
            <a:avLst/>
          </a:prstGeom>
          <a:noFill/>
          <a:ln>
            <a:noFill/>
          </a:ln>
        </p:spPr>
      </p:pic>
      <p:sp>
        <p:nvSpPr>
          <p:cNvPr id="15" name="Google Shape;15;p6"/>
          <p:cNvSpPr txBox="1">
            <a:spLocks noGrp="1"/>
          </p:cNvSpPr>
          <p:nvPr>
            <p:ph type="ctrTitle"/>
          </p:nvPr>
        </p:nvSpPr>
        <p:spPr>
          <a:xfrm>
            <a:off x="111125" y="1627188"/>
            <a:ext cx="5956300" cy="2451100"/>
          </a:xfrm>
          <a:prstGeom prst="rect">
            <a:avLst/>
          </a:prstGeom>
          <a:solidFill>
            <a:schemeClr val="accent1"/>
          </a:solidFill>
          <a:ln w="69850" cap="flat" cmpd="sng">
            <a:solidFill>
              <a:srgbClr val="FFFFFF"/>
            </a:solidFill>
            <a:prstDash val="solid"/>
            <a:round/>
            <a:headEnd type="none" w="sm" len="sm"/>
            <a:tailEnd type="none" w="sm" len="sm"/>
          </a:ln>
        </p:spPr>
        <p:txBody>
          <a:bodyPr spcFirstLastPara="1" wrap="square" lIns="274300" tIns="137150" rIns="274300" bIns="137150" anchor="t" anchorCtr="0">
            <a:spAutoFit/>
          </a:bodyPr>
          <a:lstStyle>
            <a:lvl1pPr lvl="0" algn="l">
              <a:spcBef>
                <a:spcPts val="0"/>
              </a:spcBef>
              <a:spcAft>
                <a:spcPts val="0"/>
              </a:spcAft>
              <a:buSzPts val="1400"/>
              <a:buNone/>
              <a:defRPr sz="50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6"/>
          <p:cNvSpPr txBox="1">
            <a:spLocks noGrp="1"/>
          </p:cNvSpPr>
          <p:nvPr>
            <p:ph type="body" idx="1"/>
          </p:nvPr>
        </p:nvSpPr>
        <p:spPr>
          <a:xfrm>
            <a:off x="111125" y="4088253"/>
            <a:ext cx="5952744" cy="646331"/>
          </a:xfrm>
          <a:prstGeom prst="rect">
            <a:avLst/>
          </a:prstGeom>
          <a:noFill/>
          <a:ln>
            <a:noFill/>
          </a:ln>
        </p:spPr>
        <p:txBody>
          <a:bodyPr spcFirstLastPara="1" wrap="square" lIns="274300" tIns="137150" rIns="274300" bIns="137150" anchor="t" anchorCtr="0">
            <a:spAutoFit/>
          </a:bodyPr>
          <a:lstStyle>
            <a:lvl1pPr marL="457200" lvl="0" indent="-228600" algn="l">
              <a:lnSpc>
                <a:spcPct val="100000"/>
              </a:lnSpc>
              <a:spcBef>
                <a:spcPts val="0"/>
              </a:spcBef>
              <a:spcAft>
                <a:spcPts val="0"/>
              </a:spcAft>
              <a:buSzPts val="1400"/>
              <a:buNone/>
              <a:defRPr sz="2400">
                <a:solidFill>
                  <a:schemeClr val="lt1"/>
                </a:solidFill>
                <a:latin typeface="Arial"/>
                <a:ea typeface="Arial"/>
                <a:cs typeface="Arial"/>
                <a:sym typeface="Arial"/>
              </a:defRPr>
            </a:lvl1pPr>
            <a:lvl2pPr marL="914400" lvl="1" indent="-228600" algn="l">
              <a:lnSpc>
                <a:spcPct val="100000"/>
              </a:lnSpc>
              <a:spcBef>
                <a:spcPts val="0"/>
              </a:spcBef>
              <a:spcAft>
                <a:spcPts val="0"/>
              </a:spcAft>
              <a:buSzPts val="1400"/>
              <a:buNone/>
              <a:defRPr sz="2400">
                <a:solidFill>
                  <a:schemeClr val="lt1"/>
                </a:solidFill>
                <a:latin typeface="Arial"/>
                <a:ea typeface="Arial"/>
                <a:cs typeface="Arial"/>
                <a:sym typeface="Arial"/>
              </a:defRPr>
            </a:lvl2pPr>
            <a:lvl3pPr marL="1371600" lvl="2" indent="-350519" algn="l">
              <a:lnSpc>
                <a:spcPct val="100000"/>
              </a:lnSpc>
              <a:spcBef>
                <a:spcPts val="0"/>
              </a:spcBef>
              <a:spcAft>
                <a:spcPts val="0"/>
              </a:spcAft>
              <a:buSzPts val="1920"/>
              <a:buChar char="▪"/>
              <a:defRPr sz="2400">
                <a:solidFill>
                  <a:schemeClr val="lt1"/>
                </a:solidFill>
                <a:latin typeface="Arial"/>
                <a:ea typeface="Arial"/>
                <a:cs typeface="Arial"/>
                <a:sym typeface="Arial"/>
              </a:defRPr>
            </a:lvl3pPr>
            <a:lvl4pPr marL="1828800" lvl="3" indent="-350519" algn="l">
              <a:lnSpc>
                <a:spcPct val="100000"/>
              </a:lnSpc>
              <a:spcBef>
                <a:spcPts val="0"/>
              </a:spcBef>
              <a:spcAft>
                <a:spcPts val="0"/>
              </a:spcAft>
              <a:buSzPts val="1920"/>
              <a:buChar char="–"/>
              <a:defRPr sz="2400">
                <a:solidFill>
                  <a:schemeClr val="lt1"/>
                </a:solidFill>
                <a:latin typeface="Arial"/>
                <a:ea typeface="Arial"/>
                <a:cs typeface="Arial"/>
                <a:sym typeface="Arial"/>
              </a:defRPr>
            </a:lvl4pPr>
            <a:lvl5pPr marL="2286000" lvl="4" indent="-381000" algn="l">
              <a:lnSpc>
                <a:spcPct val="100000"/>
              </a:lnSpc>
              <a:spcBef>
                <a:spcPts val="0"/>
              </a:spcBef>
              <a:spcAft>
                <a:spcPts val="0"/>
              </a:spcAft>
              <a:buClr>
                <a:schemeClr val="lt1"/>
              </a:buClr>
              <a:buSzPts val="2400"/>
              <a:buFont typeface="Arial"/>
              <a:buChar char="»"/>
              <a:defRPr sz="2400">
                <a:solidFill>
                  <a:schemeClr val="lt1"/>
                </a:solidFill>
                <a:latin typeface="Arial"/>
                <a:ea typeface="Arial"/>
                <a:cs typeface="Arial"/>
                <a:sym typeface="Arial"/>
              </a:defRPr>
            </a:lvl5pPr>
            <a:lvl6pPr marL="2743200" lvl="5" indent="-342900" algn="l">
              <a:spcBef>
                <a:spcPts val="0"/>
              </a:spcBef>
              <a:spcAft>
                <a:spcPts val="0"/>
              </a:spcAft>
              <a:buClr>
                <a:schemeClr val="lt1"/>
              </a:buClr>
              <a:buSzPts val="1800"/>
              <a:buChar char="▪"/>
              <a:defRPr/>
            </a:lvl6pPr>
            <a:lvl7pPr marL="3200400" lvl="6" indent="-342900" algn="l">
              <a:spcBef>
                <a:spcPts val="0"/>
              </a:spcBef>
              <a:spcAft>
                <a:spcPts val="0"/>
              </a:spcAft>
              <a:buClr>
                <a:schemeClr val="lt1"/>
              </a:buClr>
              <a:buSzPts val="1800"/>
              <a:buChar char="▪"/>
              <a:defRPr/>
            </a:lvl7pPr>
            <a:lvl8pPr marL="3657600" lvl="7" indent="-342900" algn="l">
              <a:spcBef>
                <a:spcPts val="0"/>
              </a:spcBef>
              <a:spcAft>
                <a:spcPts val="0"/>
              </a:spcAft>
              <a:buClr>
                <a:schemeClr val="lt1"/>
              </a:buClr>
              <a:buSzPts val="1800"/>
              <a:buChar char="▪"/>
              <a:defRPr/>
            </a:lvl8pPr>
            <a:lvl9pPr marL="4114800" lvl="8" indent="-342900" algn="l">
              <a:spcBef>
                <a:spcPts val="0"/>
              </a:spcBef>
              <a:spcAft>
                <a:spcPts val="0"/>
              </a:spcAft>
              <a:buClr>
                <a:schemeClr val="lt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rge text or full page graph/table" type="obj">
  <p:cSld name="OBJECT">
    <p:spTree>
      <p:nvGrpSpPr>
        <p:cNvPr id="1" name="Shape 21"/>
        <p:cNvGrpSpPr/>
        <p:nvPr/>
      </p:nvGrpSpPr>
      <p:grpSpPr>
        <a:xfrm>
          <a:off x="0" y="0"/>
          <a:ext cx="0" cy="0"/>
          <a:chOff x="0" y="0"/>
          <a:chExt cx="0" cy="0"/>
        </a:xfrm>
      </p:grpSpPr>
      <p:sp>
        <p:nvSpPr>
          <p:cNvPr id="22" name="Google Shape;22;p7"/>
          <p:cNvSpPr txBox="1">
            <a:spLocks noGrp="1"/>
          </p:cNvSpPr>
          <p:nvPr>
            <p:ph type="title"/>
          </p:nvPr>
        </p:nvSpPr>
        <p:spPr>
          <a:xfrm>
            <a:off x="146050" y="869950"/>
            <a:ext cx="8851900" cy="646331"/>
          </a:xfrm>
          <a:prstGeom prst="rect">
            <a:avLst/>
          </a:prstGeom>
          <a:solidFill>
            <a:schemeClr val="accent3"/>
          </a:solidFill>
          <a:ln>
            <a:noFill/>
          </a:ln>
        </p:spPr>
        <p:txBody>
          <a:bodyPr spcFirstLastPara="1" wrap="square" lIns="274300" tIns="137150" rIns="228600" bIns="45700" anchor="t" anchorCtr="0">
            <a:sp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7"/>
          <p:cNvSpPr txBox="1">
            <a:spLocks noGrp="1"/>
          </p:cNvSpPr>
          <p:nvPr>
            <p:ph type="body" idx="1"/>
          </p:nvPr>
        </p:nvSpPr>
        <p:spPr>
          <a:xfrm>
            <a:off x="149225" y="1663700"/>
            <a:ext cx="8839200" cy="5041900"/>
          </a:xfrm>
          <a:prstGeom prst="rect">
            <a:avLst/>
          </a:prstGeom>
          <a:noFill/>
          <a:ln>
            <a:noFill/>
          </a:ln>
        </p:spPr>
        <p:txBody>
          <a:bodyPr spcFirstLastPara="1" wrap="square" lIns="274300" tIns="91425" rIns="0" bIns="0" anchor="t" anchorCtr="0">
            <a:noAutofit/>
          </a:bodyPr>
          <a:lstStyle>
            <a:lvl1pPr marL="457200" lvl="0" indent="-228600" algn="l">
              <a:lnSpc>
                <a:spcPct val="80000"/>
              </a:lnSpc>
              <a:spcBef>
                <a:spcPts val="0"/>
              </a:spcBef>
              <a:spcAft>
                <a:spcPts val="0"/>
              </a:spcAft>
              <a:buSzPts val="1400"/>
              <a:buNone/>
              <a:defRPr/>
            </a:lvl1pPr>
            <a:lvl2pPr marL="914400" lvl="1" indent="-228600" algn="l">
              <a:spcBef>
                <a:spcPts val="0"/>
              </a:spcBef>
              <a:spcAft>
                <a:spcPts val="0"/>
              </a:spcAft>
              <a:buSzPts val="1400"/>
              <a:buNone/>
              <a:defRPr/>
            </a:lvl2pPr>
            <a:lvl3pPr marL="1371600" lvl="2" indent="-320039" algn="l">
              <a:spcBef>
                <a:spcPts val="0"/>
              </a:spcBef>
              <a:spcAft>
                <a:spcPts val="0"/>
              </a:spcAft>
              <a:buSzPts val="1440"/>
              <a:buChar char="▪"/>
              <a:defRPr/>
            </a:lvl3pPr>
            <a:lvl4pPr marL="1828800" lvl="3" indent="-320039" algn="l">
              <a:spcBef>
                <a:spcPts val="0"/>
              </a:spcBef>
              <a:spcAft>
                <a:spcPts val="0"/>
              </a:spcAft>
              <a:buSzPts val="1440"/>
              <a:buChar char="–"/>
              <a:defRPr/>
            </a:lvl4pPr>
            <a:lvl5pPr marL="2286000" lvl="4" indent="-342900" algn="l">
              <a:spcBef>
                <a:spcPts val="0"/>
              </a:spcBef>
              <a:spcAft>
                <a:spcPts val="0"/>
              </a:spcAft>
              <a:buClr>
                <a:schemeClr val="dk1"/>
              </a:buClr>
              <a:buSzPts val="1800"/>
              <a:buChar char="»"/>
              <a:defRPr/>
            </a:lvl5pPr>
            <a:lvl6pPr marL="2743200" lvl="5" indent="-342900" algn="l">
              <a:spcBef>
                <a:spcPts val="0"/>
              </a:spcBef>
              <a:spcAft>
                <a:spcPts val="0"/>
              </a:spcAft>
              <a:buClr>
                <a:schemeClr val="dk1"/>
              </a:buClr>
              <a:buSzPts val="1800"/>
              <a:buChar char="▪"/>
              <a:defRPr/>
            </a:lvl6pPr>
            <a:lvl7pPr marL="3200400" lvl="6" indent="-342900" algn="l">
              <a:spcBef>
                <a:spcPts val="0"/>
              </a:spcBef>
              <a:spcAft>
                <a:spcPts val="0"/>
              </a:spcAft>
              <a:buClr>
                <a:schemeClr val="dk1"/>
              </a:buClr>
              <a:buSzPts val="1800"/>
              <a:buChar char="▪"/>
              <a:defRPr/>
            </a:lvl7pPr>
            <a:lvl8pPr marL="3657600" lvl="7" indent="-342900" algn="l">
              <a:spcBef>
                <a:spcPts val="0"/>
              </a:spcBef>
              <a:spcAft>
                <a:spcPts val="0"/>
              </a:spcAft>
              <a:buClr>
                <a:schemeClr val="dk1"/>
              </a:buClr>
              <a:buSzPts val="1800"/>
              <a:buChar char="▪"/>
              <a:defRPr/>
            </a:lvl8pPr>
            <a:lvl9pPr marL="4114800" lvl="8" indent="-342900" algn="l">
              <a:spcBef>
                <a:spcPts val="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or divider slide">
  <p:cSld name="Title or divider slide">
    <p:bg>
      <p:bgPr>
        <a:solidFill>
          <a:schemeClr val="lt1"/>
        </a:solidFill>
        <a:effectLst/>
      </p:bgPr>
    </p:bg>
    <p:spTree>
      <p:nvGrpSpPr>
        <p:cNvPr id="1" name="Shape 24"/>
        <p:cNvGrpSpPr/>
        <p:nvPr/>
      </p:nvGrpSpPr>
      <p:grpSpPr>
        <a:xfrm>
          <a:off x="0" y="0"/>
          <a:ext cx="0" cy="0"/>
          <a:chOff x="0" y="0"/>
          <a:chExt cx="0" cy="0"/>
        </a:xfrm>
      </p:grpSpPr>
      <p:pic>
        <p:nvPicPr>
          <p:cNvPr id="25" name="Google Shape;25;p5"/>
          <p:cNvPicPr preferRelativeResize="0"/>
          <p:nvPr/>
        </p:nvPicPr>
        <p:blipFill rotWithShape="1">
          <a:blip r:embed="rId2">
            <a:alphaModFix/>
          </a:blip>
          <a:srcRect/>
          <a:stretch/>
        </p:blipFill>
        <p:spPr>
          <a:xfrm>
            <a:off x="0" y="-27384"/>
            <a:ext cx="9175750" cy="6894513"/>
          </a:xfrm>
          <a:prstGeom prst="rect">
            <a:avLst/>
          </a:prstGeom>
          <a:noFill/>
          <a:ln>
            <a:noFill/>
          </a:ln>
        </p:spPr>
      </p:pic>
      <p:sp>
        <p:nvSpPr>
          <p:cNvPr id="26" name="Google Shape;26;p5"/>
          <p:cNvSpPr txBox="1">
            <a:spLocks noGrp="1"/>
          </p:cNvSpPr>
          <p:nvPr>
            <p:ph type="ctrTitle"/>
          </p:nvPr>
        </p:nvSpPr>
        <p:spPr>
          <a:xfrm>
            <a:off x="111125" y="1627188"/>
            <a:ext cx="5956300" cy="2451100"/>
          </a:xfrm>
          <a:prstGeom prst="rect">
            <a:avLst/>
          </a:prstGeom>
          <a:solidFill>
            <a:schemeClr val="accent1"/>
          </a:solidFill>
          <a:ln w="69850" cap="flat" cmpd="sng">
            <a:solidFill>
              <a:srgbClr val="FFFFFF"/>
            </a:solidFill>
            <a:prstDash val="solid"/>
            <a:round/>
            <a:headEnd type="none" w="sm" len="sm"/>
            <a:tailEnd type="none" w="sm" len="sm"/>
          </a:ln>
        </p:spPr>
        <p:txBody>
          <a:bodyPr spcFirstLastPara="1" wrap="square" lIns="274300" tIns="137150" rIns="274300" bIns="137150" anchor="t" anchorCtr="0">
            <a:spAutoFit/>
          </a:bodyPr>
          <a:lstStyle>
            <a:lvl1pPr lvl="0" algn="l">
              <a:spcBef>
                <a:spcPts val="0"/>
              </a:spcBef>
              <a:spcAft>
                <a:spcPts val="0"/>
              </a:spcAft>
              <a:buSzPts val="1400"/>
              <a:buNone/>
              <a:defRPr sz="50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5"/>
          <p:cNvSpPr txBox="1">
            <a:spLocks noGrp="1"/>
          </p:cNvSpPr>
          <p:nvPr>
            <p:ph type="body" idx="1"/>
          </p:nvPr>
        </p:nvSpPr>
        <p:spPr>
          <a:xfrm>
            <a:off x="111125" y="4088253"/>
            <a:ext cx="5952744" cy="646331"/>
          </a:xfrm>
          <a:prstGeom prst="rect">
            <a:avLst/>
          </a:prstGeom>
          <a:noFill/>
          <a:ln>
            <a:noFill/>
          </a:ln>
        </p:spPr>
        <p:txBody>
          <a:bodyPr spcFirstLastPara="1" wrap="square" lIns="274300" tIns="137150" rIns="274300" bIns="137150" anchor="t" anchorCtr="0">
            <a:spAutoFit/>
          </a:bodyPr>
          <a:lstStyle>
            <a:lvl1pPr marL="457200" lvl="0" indent="-228600" algn="l">
              <a:lnSpc>
                <a:spcPct val="100000"/>
              </a:lnSpc>
              <a:spcBef>
                <a:spcPts val="0"/>
              </a:spcBef>
              <a:spcAft>
                <a:spcPts val="0"/>
              </a:spcAft>
              <a:buSzPts val="1400"/>
              <a:buNone/>
              <a:defRPr sz="2400">
                <a:solidFill>
                  <a:schemeClr val="lt1"/>
                </a:solidFill>
                <a:latin typeface="Arial"/>
                <a:ea typeface="Arial"/>
                <a:cs typeface="Arial"/>
                <a:sym typeface="Arial"/>
              </a:defRPr>
            </a:lvl1pPr>
            <a:lvl2pPr marL="914400" lvl="1" indent="-228600" algn="l">
              <a:lnSpc>
                <a:spcPct val="100000"/>
              </a:lnSpc>
              <a:spcBef>
                <a:spcPts val="0"/>
              </a:spcBef>
              <a:spcAft>
                <a:spcPts val="0"/>
              </a:spcAft>
              <a:buSzPts val="1400"/>
              <a:buNone/>
              <a:defRPr sz="2400">
                <a:solidFill>
                  <a:schemeClr val="lt1"/>
                </a:solidFill>
                <a:latin typeface="Arial"/>
                <a:ea typeface="Arial"/>
                <a:cs typeface="Arial"/>
                <a:sym typeface="Arial"/>
              </a:defRPr>
            </a:lvl2pPr>
            <a:lvl3pPr marL="1371600" lvl="2" indent="-350519" algn="l">
              <a:lnSpc>
                <a:spcPct val="100000"/>
              </a:lnSpc>
              <a:spcBef>
                <a:spcPts val="0"/>
              </a:spcBef>
              <a:spcAft>
                <a:spcPts val="0"/>
              </a:spcAft>
              <a:buSzPts val="1920"/>
              <a:buChar char="▪"/>
              <a:defRPr sz="2400">
                <a:solidFill>
                  <a:schemeClr val="lt1"/>
                </a:solidFill>
                <a:latin typeface="Arial"/>
                <a:ea typeface="Arial"/>
                <a:cs typeface="Arial"/>
                <a:sym typeface="Arial"/>
              </a:defRPr>
            </a:lvl3pPr>
            <a:lvl4pPr marL="1828800" lvl="3" indent="-350519" algn="l">
              <a:lnSpc>
                <a:spcPct val="100000"/>
              </a:lnSpc>
              <a:spcBef>
                <a:spcPts val="0"/>
              </a:spcBef>
              <a:spcAft>
                <a:spcPts val="0"/>
              </a:spcAft>
              <a:buSzPts val="1920"/>
              <a:buChar char="–"/>
              <a:defRPr sz="2400">
                <a:solidFill>
                  <a:schemeClr val="lt1"/>
                </a:solidFill>
                <a:latin typeface="Arial"/>
                <a:ea typeface="Arial"/>
                <a:cs typeface="Arial"/>
                <a:sym typeface="Arial"/>
              </a:defRPr>
            </a:lvl4pPr>
            <a:lvl5pPr marL="2286000" lvl="4" indent="-381000" algn="l">
              <a:lnSpc>
                <a:spcPct val="100000"/>
              </a:lnSpc>
              <a:spcBef>
                <a:spcPts val="0"/>
              </a:spcBef>
              <a:spcAft>
                <a:spcPts val="0"/>
              </a:spcAft>
              <a:buClr>
                <a:schemeClr val="lt1"/>
              </a:buClr>
              <a:buSzPts val="2400"/>
              <a:buFont typeface="Arial"/>
              <a:buChar char="»"/>
              <a:defRPr sz="2400">
                <a:solidFill>
                  <a:schemeClr val="lt1"/>
                </a:solidFill>
                <a:latin typeface="Arial"/>
                <a:ea typeface="Arial"/>
                <a:cs typeface="Arial"/>
                <a:sym typeface="Arial"/>
              </a:defRPr>
            </a:lvl5pPr>
            <a:lvl6pPr marL="2743200" lvl="5" indent="-342900" algn="l">
              <a:spcBef>
                <a:spcPts val="0"/>
              </a:spcBef>
              <a:spcAft>
                <a:spcPts val="0"/>
              </a:spcAft>
              <a:buClr>
                <a:schemeClr val="lt1"/>
              </a:buClr>
              <a:buSzPts val="1800"/>
              <a:buChar char="▪"/>
              <a:defRPr/>
            </a:lvl6pPr>
            <a:lvl7pPr marL="3200400" lvl="6" indent="-342900" algn="l">
              <a:spcBef>
                <a:spcPts val="0"/>
              </a:spcBef>
              <a:spcAft>
                <a:spcPts val="0"/>
              </a:spcAft>
              <a:buClr>
                <a:schemeClr val="lt1"/>
              </a:buClr>
              <a:buSzPts val="1800"/>
              <a:buChar char="▪"/>
              <a:defRPr/>
            </a:lvl7pPr>
            <a:lvl8pPr marL="3657600" lvl="7" indent="-342900" algn="l">
              <a:spcBef>
                <a:spcPts val="0"/>
              </a:spcBef>
              <a:spcAft>
                <a:spcPts val="0"/>
              </a:spcAft>
              <a:buClr>
                <a:schemeClr val="lt1"/>
              </a:buClr>
              <a:buSzPts val="1800"/>
              <a:buChar char="▪"/>
              <a:defRPr/>
            </a:lvl8pPr>
            <a:lvl9pPr marL="4114800" lvl="8" indent="-342900" algn="l">
              <a:spcBef>
                <a:spcPts val="0"/>
              </a:spcBef>
              <a:spcAft>
                <a:spcPts val="0"/>
              </a:spcAft>
              <a:buClr>
                <a:schemeClr val="lt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mall text or full page image">
  <p:cSld name="Small text or full page image">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146050" y="869950"/>
            <a:ext cx="8851900" cy="646331"/>
          </a:xfrm>
          <a:prstGeom prst="rect">
            <a:avLst/>
          </a:prstGeom>
          <a:solidFill>
            <a:schemeClr val="accent3"/>
          </a:solidFill>
          <a:ln>
            <a:noFill/>
          </a:ln>
        </p:spPr>
        <p:txBody>
          <a:bodyPr spcFirstLastPara="1" wrap="square" lIns="274300" tIns="137150" rIns="228600" bIns="45700" anchor="t" anchorCtr="0">
            <a:sp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8"/>
          <p:cNvSpPr txBox="1">
            <a:spLocks noGrp="1"/>
          </p:cNvSpPr>
          <p:nvPr>
            <p:ph type="body" idx="1"/>
          </p:nvPr>
        </p:nvSpPr>
        <p:spPr>
          <a:xfrm>
            <a:off x="149225" y="1663700"/>
            <a:ext cx="8839200" cy="5041900"/>
          </a:xfrm>
          <a:prstGeom prst="rect">
            <a:avLst/>
          </a:prstGeom>
          <a:noFill/>
          <a:ln>
            <a:noFill/>
          </a:ln>
        </p:spPr>
        <p:txBody>
          <a:bodyPr spcFirstLastPara="1" wrap="square" lIns="274300" tIns="91425" rIns="0" bIns="0" anchor="t" anchorCtr="0">
            <a:noAutofit/>
          </a:bodyPr>
          <a:lstStyle>
            <a:lvl1pPr marL="457200" lvl="0" indent="-228600" algn="l">
              <a:lnSpc>
                <a:spcPct val="80000"/>
              </a:lnSpc>
              <a:spcBef>
                <a:spcPts val="0"/>
              </a:spcBef>
              <a:spcAft>
                <a:spcPts val="0"/>
              </a:spcAft>
              <a:buClr>
                <a:schemeClr val="dk1"/>
              </a:buClr>
              <a:buSzPts val="2600"/>
              <a:buNone/>
              <a:defRPr sz="2600"/>
            </a:lvl1pPr>
            <a:lvl2pPr marL="914400" lvl="1" indent="-228600" algn="l">
              <a:spcBef>
                <a:spcPts val="0"/>
              </a:spcBef>
              <a:spcAft>
                <a:spcPts val="0"/>
              </a:spcAft>
              <a:buClr>
                <a:schemeClr val="dk1"/>
              </a:buClr>
              <a:buSzPts val="2600"/>
              <a:buNone/>
              <a:defRPr sz="2600"/>
            </a:lvl2pPr>
            <a:lvl3pPr marL="1371600" lvl="2" indent="-360680" algn="l">
              <a:spcBef>
                <a:spcPts val="0"/>
              </a:spcBef>
              <a:spcAft>
                <a:spcPts val="0"/>
              </a:spcAft>
              <a:buSzPts val="2080"/>
              <a:buChar char="▪"/>
              <a:defRPr sz="2600">
                <a:solidFill>
                  <a:schemeClr val="dk1"/>
                </a:solidFill>
                <a:latin typeface="Arial"/>
                <a:ea typeface="Arial"/>
                <a:cs typeface="Arial"/>
                <a:sym typeface="Arial"/>
              </a:defRPr>
            </a:lvl3pPr>
            <a:lvl4pPr marL="1828800" lvl="3" indent="-360680" algn="l">
              <a:spcBef>
                <a:spcPts val="0"/>
              </a:spcBef>
              <a:spcAft>
                <a:spcPts val="0"/>
              </a:spcAft>
              <a:buSzPts val="2080"/>
              <a:buFont typeface="Arial"/>
              <a:buChar char="–"/>
              <a:defRPr sz="2600">
                <a:solidFill>
                  <a:schemeClr val="dk1"/>
                </a:solidFill>
                <a:latin typeface="Arial"/>
                <a:ea typeface="Arial"/>
                <a:cs typeface="Arial"/>
                <a:sym typeface="Arial"/>
              </a:defRPr>
            </a:lvl4pPr>
            <a:lvl5pPr marL="2286000" lvl="4" indent="-228600" algn="l">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marL="2743200" lvl="5" indent="-342900" algn="l">
              <a:spcBef>
                <a:spcPts val="0"/>
              </a:spcBef>
              <a:spcAft>
                <a:spcPts val="0"/>
              </a:spcAft>
              <a:buClr>
                <a:schemeClr val="dk1"/>
              </a:buClr>
              <a:buSzPts val="1800"/>
              <a:buChar char="▪"/>
              <a:defRPr/>
            </a:lvl6pPr>
            <a:lvl7pPr marL="3200400" lvl="6" indent="-342900" algn="l">
              <a:spcBef>
                <a:spcPts val="0"/>
              </a:spcBef>
              <a:spcAft>
                <a:spcPts val="0"/>
              </a:spcAft>
              <a:buClr>
                <a:schemeClr val="dk1"/>
              </a:buClr>
              <a:buSzPts val="1800"/>
              <a:buChar char="▪"/>
              <a:defRPr/>
            </a:lvl7pPr>
            <a:lvl8pPr marL="3657600" lvl="7" indent="-342900" algn="l">
              <a:spcBef>
                <a:spcPts val="0"/>
              </a:spcBef>
              <a:spcAft>
                <a:spcPts val="0"/>
              </a:spcAft>
              <a:buClr>
                <a:schemeClr val="dk1"/>
              </a:buClr>
              <a:buSzPts val="1800"/>
              <a:buChar char="▪"/>
              <a:defRPr/>
            </a:lvl8pPr>
            <a:lvl9pPr marL="4114800" lvl="8" indent="-342900" algn="l">
              <a:spcBef>
                <a:spcPts val="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ext plus image or content">
  <p:cSld name="Text plus image or content">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146050" y="869950"/>
            <a:ext cx="8851900" cy="646331"/>
          </a:xfrm>
          <a:prstGeom prst="rect">
            <a:avLst/>
          </a:prstGeom>
          <a:solidFill>
            <a:schemeClr val="accent3"/>
          </a:solidFill>
          <a:ln>
            <a:noFill/>
          </a:ln>
        </p:spPr>
        <p:txBody>
          <a:bodyPr spcFirstLastPara="1" wrap="square" lIns="274300" tIns="137150" rIns="228600" bIns="45700" anchor="t" anchorCtr="0">
            <a:sp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9"/>
          <p:cNvSpPr txBox="1">
            <a:spLocks noGrp="1"/>
          </p:cNvSpPr>
          <p:nvPr>
            <p:ph type="body" idx="1"/>
          </p:nvPr>
        </p:nvSpPr>
        <p:spPr>
          <a:xfrm>
            <a:off x="149225" y="1663700"/>
            <a:ext cx="5591175" cy="5041900"/>
          </a:xfrm>
          <a:prstGeom prst="rect">
            <a:avLst/>
          </a:prstGeom>
          <a:noFill/>
          <a:ln>
            <a:noFill/>
          </a:ln>
        </p:spPr>
        <p:txBody>
          <a:bodyPr spcFirstLastPara="1" wrap="square" lIns="274300" tIns="91425" rIns="0" bIns="0" anchor="t" anchorCtr="0">
            <a:noAutofit/>
          </a:bodyPr>
          <a:lstStyle>
            <a:lvl1pPr marL="457200" lvl="0" indent="-228600" algn="l">
              <a:lnSpc>
                <a:spcPct val="80000"/>
              </a:lnSpc>
              <a:spcBef>
                <a:spcPts val="0"/>
              </a:spcBef>
              <a:spcAft>
                <a:spcPts val="0"/>
              </a:spcAft>
              <a:buSzPts val="1400"/>
              <a:buNone/>
              <a:defRPr sz="2600"/>
            </a:lvl1pPr>
            <a:lvl2pPr marL="914400" lvl="1" indent="-228600" algn="l">
              <a:spcBef>
                <a:spcPts val="0"/>
              </a:spcBef>
              <a:spcAft>
                <a:spcPts val="0"/>
              </a:spcAft>
              <a:buSzPts val="1400"/>
              <a:buNone/>
              <a:defRPr sz="2600"/>
            </a:lvl2pPr>
            <a:lvl3pPr marL="1371600" lvl="2" indent="-360680" algn="l">
              <a:spcBef>
                <a:spcPts val="0"/>
              </a:spcBef>
              <a:spcAft>
                <a:spcPts val="0"/>
              </a:spcAft>
              <a:buSzPts val="2080"/>
              <a:buChar char="▪"/>
              <a:defRPr sz="2600"/>
            </a:lvl3pPr>
            <a:lvl4pPr marL="1828800" lvl="3" indent="-360680" algn="l">
              <a:spcBef>
                <a:spcPts val="0"/>
              </a:spcBef>
              <a:spcAft>
                <a:spcPts val="0"/>
              </a:spcAft>
              <a:buSzPts val="2080"/>
              <a:buChar char="–"/>
              <a:defRPr sz="2600"/>
            </a:lvl4pPr>
            <a:lvl5pPr marL="2286000" lvl="4" indent="-342900" algn="l">
              <a:spcBef>
                <a:spcPts val="0"/>
              </a:spcBef>
              <a:spcAft>
                <a:spcPts val="0"/>
              </a:spcAft>
              <a:buClr>
                <a:schemeClr val="dk1"/>
              </a:buClr>
              <a:buSzPts val="1800"/>
              <a:buChar char="»"/>
              <a:defRPr/>
            </a:lvl5pPr>
            <a:lvl6pPr marL="2743200" lvl="5" indent="-342900" algn="l">
              <a:spcBef>
                <a:spcPts val="0"/>
              </a:spcBef>
              <a:spcAft>
                <a:spcPts val="0"/>
              </a:spcAft>
              <a:buClr>
                <a:schemeClr val="dk1"/>
              </a:buClr>
              <a:buSzPts val="1800"/>
              <a:buChar char="▪"/>
              <a:defRPr/>
            </a:lvl6pPr>
            <a:lvl7pPr marL="3200400" lvl="6" indent="-342900" algn="l">
              <a:spcBef>
                <a:spcPts val="0"/>
              </a:spcBef>
              <a:spcAft>
                <a:spcPts val="0"/>
              </a:spcAft>
              <a:buClr>
                <a:schemeClr val="dk1"/>
              </a:buClr>
              <a:buSzPts val="1800"/>
              <a:buChar char="▪"/>
              <a:defRPr/>
            </a:lvl7pPr>
            <a:lvl8pPr marL="3657600" lvl="7" indent="-342900" algn="l">
              <a:spcBef>
                <a:spcPts val="0"/>
              </a:spcBef>
              <a:spcAft>
                <a:spcPts val="0"/>
              </a:spcAft>
              <a:buClr>
                <a:schemeClr val="dk1"/>
              </a:buClr>
              <a:buSzPts val="1800"/>
              <a:buChar char="▪"/>
              <a:defRPr/>
            </a:lvl8pPr>
            <a:lvl9pPr marL="4114800" lvl="8" indent="-342900" algn="l">
              <a:spcBef>
                <a:spcPts val="0"/>
              </a:spcBef>
              <a:spcAft>
                <a:spcPts val="0"/>
              </a:spcAft>
              <a:buClr>
                <a:schemeClr val="dk1"/>
              </a:buClr>
              <a:buSzPts val="1800"/>
              <a:buChar char="▪"/>
              <a:defRPr/>
            </a:lvl9pPr>
          </a:lstStyle>
          <a:p>
            <a:endParaRPr/>
          </a:p>
        </p:txBody>
      </p:sp>
      <p:sp>
        <p:nvSpPr>
          <p:cNvPr id="34" name="Google Shape;34;p9"/>
          <p:cNvSpPr txBox="1">
            <a:spLocks noGrp="1"/>
          </p:cNvSpPr>
          <p:nvPr>
            <p:ph type="body" idx="2"/>
          </p:nvPr>
        </p:nvSpPr>
        <p:spPr>
          <a:xfrm>
            <a:off x="6106668" y="1663700"/>
            <a:ext cx="2870200" cy="5041900"/>
          </a:xfrm>
          <a:prstGeom prst="rect">
            <a:avLst/>
          </a:prstGeom>
          <a:noFill/>
          <a:ln>
            <a:noFill/>
          </a:ln>
        </p:spPr>
        <p:txBody>
          <a:bodyPr spcFirstLastPara="1" wrap="square" lIns="274300" tIns="91425" rIns="0" bIns="0" anchor="t" anchorCtr="0">
            <a:noAutofit/>
          </a:bodyPr>
          <a:lstStyle>
            <a:lvl1pPr marL="457200" lvl="0" indent="-228600" algn="l">
              <a:lnSpc>
                <a:spcPct val="80000"/>
              </a:lnSpc>
              <a:spcBef>
                <a:spcPts val="0"/>
              </a:spcBef>
              <a:spcAft>
                <a:spcPts val="0"/>
              </a:spcAft>
              <a:buSzPts val="1400"/>
              <a:buNone/>
              <a:defRPr sz="2600"/>
            </a:lvl1pPr>
            <a:lvl2pPr marL="914400" lvl="1" indent="-228600" algn="l">
              <a:spcBef>
                <a:spcPts val="0"/>
              </a:spcBef>
              <a:spcAft>
                <a:spcPts val="0"/>
              </a:spcAft>
              <a:buSzPts val="1400"/>
              <a:buNone/>
              <a:defRPr sz="2600"/>
            </a:lvl2pPr>
            <a:lvl3pPr marL="1371600" lvl="2" indent="-360680" algn="l">
              <a:spcBef>
                <a:spcPts val="0"/>
              </a:spcBef>
              <a:spcAft>
                <a:spcPts val="0"/>
              </a:spcAft>
              <a:buSzPts val="2080"/>
              <a:buChar char="▪"/>
              <a:defRPr sz="2600"/>
            </a:lvl3pPr>
            <a:lvl4pPr marL="1828800" lvl="3" indent="-360680" algn="l">
              <a:spcBef>
                <a:spcPts val="0"/>
              </a:spcBef>
              <a:spcAft>
                <a:spcPts val="0"/>
              </a:spcAft>
              <a:buSzPts val="2080"/>
              <a:buChar char="–"/>
              <a:defRPr sz="2600"/>
            </a:lvl4pPr>
            <a:lvl5pPr marL="2286000" lvl="4" indent="-342900" algn="l">
              <a:spcBef>
                <a:spcPts val="0"/>
              </a:spcBef>
              <a:spcAft>
                <a:spcPts val="0"/>
              </a:spcAft>
              <a:buClr>
                <a:schemeClr val="dk1"/>
              </a:buClr>
              <a:buSzPts val="1800"/>
              <a:buChar char="»"/>
              <a:defRPr/>
            </a:lvl5pPr>
            <a:lvl6pPr marL="2743200" lvl="5" indent="-342900" algn="l">
              <a:spcBef>
                <a:spcPts val="0"/>
              </a:spcBef>
              <a:spcAft>
                <a:spcPts val="0"/>
              </a:spcAft>
              <a:buClr>
                <a:schemeClr val="dk1"/>
              </a:buClr>
              <a:buSzPts val="1800"/>
              <a:buChar char="▪"/>
              <a:defRPr/>
            </a:lvl6pPr>
            <a:lvl7pPr marL="3200400" lvl="6" indent="-342900" algn="l">
              <a:spcBef>
                <a:spcPts val="0"/>
              </a:spcBef>
              <a:spcAft>
                <a:spcPts val="0"/>
              </a:spcAft>
              <a:buClr>
                <a:schemeClr val="dk1"/>
              </a:buClr>
              <a:buSzPts val="1800"/>
              <a:buChar char="▪"/>
              <a:defRPr/>
            </a:lvl7pPr>
            <a:lvl8pPr marL="3657600" lvl="7" indent="-342900" algn="l">
              <a:spcBef>
                <a:spcPts val="0"/>
              </a:spcBef>
              <a:spcAft>
                <a:spcPts val="0"/>
              </a:spcAft>
              <a:buClr>
                <a:schemeClr val="dk1"/>
              </a:buClr>
              <a:buSzPts val="1800"/>
              <a:buChar char="▪"/>
              <a:defRPr/>
            </a:lvl8pPr>
            <a:lvl9pPr marL="4114800" lvl="8" indent="-342900" algn="l">
              <a:spcBef>
                <a:spcPts val="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9"/>
        <p:cNvGrpSpPr/>
        <p:nvPr/>
      </p:nvGrpSpPr>
      <p:grpSpPr>
        <a:xfrm>
          <a:off x="0" y="0"/>
          <a:ext cx="0" cy="0"/>
          <a:chOff x="0" y="0"/>
          <a:chExt cx="0" cy="0"/>
        </a:xfrm>
      </p:grpSpPr>
      <p:pic>
        <p:nvPicPr>
          <p:cNvPr id="10" name="Google Shape;10;p4"/>
          <p:cNvPicPr preferRelativeResize="0"/>
          <p:nvPr/>
        </p:nvPicPr>
        <p:blipFill rotWithShape="1">
          <a:blip r:embed="rId3">
            <a:alphaModFix/>
          </a:blip>
          <a:srcRect/>
          <a:stretch/>
        </p:blipFill>
        <p:spPr>
          <a:xfrm>
            <a:off x="-15875" y="-17463"/>
            <a:ext cx="9175750" cy="6894513"/>
          </a:xfrm>
          <a:prstGeom prst="rect">
            <a:avLst/>
          </a:prstGeom>
          <a:noFill/>
          <a:ln>
            <a:noFill/>
          </a:ln>
        </p:spPr>
      </p:pic>
      <p:sp>
        <p:nvSpPr>
          <p:cNvPr id="11" name="Google Shape;11;p4"/>
          <p:cNvSpPr txBox="1">
            <a:spLocks noGrp="1"/>
          </p:cNvSpPr>
          <p:nvPr>
            <p:ph type="title"/>
          </p:nvPr>
        </p:nvSpPr>
        <p:spPr>
          <a:xfrm>
            <a:off x="146050" y="869950"/>
            <a:ext cx="8851900" cy="646331"/>
          </a:xfrm>
          <a:prstGeom prst="rect">
            <a:avLst/>
          </a:prstGeom>
          <a:solidFill>
            <a:schemeClr val="accent3"/>
          </a:solidFill>
          <a:ln>
            <a:noFill/>
          </a:ln>
        </p:spPr>
        <p:txBody>
          <a:bodyPr spcFirstLastPara="1" wrap="square" lIns="274300" tIns="137150" rIns="228600" bIns="45700" anchor="t" anchorCtr="0">
            <a:spAutoFit/>
          </a:bodyPr>
          <a:lstStyle>
            <a:lvl1pPr marR="0" lvl="0" algn="l" rtl="0">
              <a:spcBef>
                <a:spcPts val="0"/>
              </a:spcBef>
              <a:spcAft>
                <a:spcPts val="0"/>
              </a:spcAft>
              <a:buSzPts val="1400"/>
              <a:buNone/>
              <a:defRPr sz="3000" b="0" i="0" u="none" strike="noStrike" cap="none">
                <a:solidFill>
                  <a:schemeClr val="dk2"/>
                </a:solidFill>
                <a:latin typeface="Arial"/>
                <a:ea typeface="Arial"/>
                <a:cs typeface="Arial"/>
                <a:sym typeface="Arial"/>
              </a:defRPr>
            </a:lvl1pPr>
            <a:lvl2pPr marR="0" lvl="1" algn="l" rtl="0">
              <a:spcBef>
                <a:spcPts val="0"/>
              </a:spcBef>
              <a:spcAft>
                <a:spcPts val="0"/>
              </a:spcAft>
              <a:buSzPts val="1400"/>
              <a:buNone/>
              <a:defRPr sz="3000" b="0" i="0" u="none" strike="noStrike" cap="none">
                <a:solidFill>
                  <a:schemeClr val="lt2"/>
                </a:solidFill>
                <a:latin typeface="Arial"/>
                <a:ea typeface="Arial"/>
                <a:cs typeface="Arial"/>
                <a:sym typeface="Arial"/>
              </a:defRPr>
            </a:lvl2pPr>
            <a:lvl3pPr marR="0" lvl="2" algn="l" rtl="0">
              <a:spcBef>
                <a:spcPts val="0"/>
              </a:spcBef>
              <a:spcAft>
                <a:spcPts val="0"/>
              </a:spcAft>
              <a:buSzPts val="1400"/>
              <a:buNone/>
              <a:defRPr sz="3000" b="0" i="0" u="none" strike="noStrike" cap="none">
                <a:solidFill>
                  <a:schemeClr val="lt2"/>
                </a:solidFill>
                <a:latin typeface="Arial"/>
                <a:ea typeface="Arial"/>
                <a:cs typeface="Arial"/>
                <a:sym typeface="Arial"/>
              </a:defRPr>
            </a:lvl3pPr>
            <a:lvl4pPr marR="0" lvl="3" algn="l" rtl="0">
              <a:spcBef>
                <a:spcPts val="0"/>
              </a:spcBef>
              <a:spcAft>
                <a:spcPts val="0"/>
              </a:spcAft>
              <a:buSzPts val="1400"/>
              <a:buNone/>
              <a:defRPr sz="3000" b="0" i="0" u="none" strike="noStrike" cap="none">
                <a:solidFill>
                  <a:schemeClr val="lt2"/>
                </a:solidFill>
                <a:latin typeface="Arial"/>
                <a:ea typeface="Arial"/>
                <a:cs typeface="Arial"/>
                <a:sym typeface="Arial"/>
              </a:defRPr>
            </a:lvl4pPr>
            <a:lvl5pPr marR="0" lvl="4" algn="l" rtl="0">
              <a:spcBef>
                <a:spcPts val="0"/>
              </a:spcBef>
              <a:spcAft>
                <a:spcPts val="0"/>
              </a:spcAft>
              <a:buSzPts val="1400"/>
              <a:buNone/>
              <a:defRPr sz="3000" b="0" i="0" u="none" strike="noStrike" cap="none">
                <a:solidFill>
                  <a:schemeClr val="lt2"/>
                </a:solidFill>
                <a:latin typeface="Arial"/>
                <a:ea typeface="Arial"/>
                <a:cs typeface="Arial"/>
                <a:sym typeface="Arial"/>
              </a:defRPr>
            </a:lvl5pPr>
            <a:lvl6pPr marR="0" lvl="5" algn="l" rtl="0">
              <a:spcBef>
                <a:spcPts val="0"/>
              </a:spcBef>
              <a:spcAft>
                <a:spcPts val="0"/>
              </a:spcAft>
              <a:buSzPts val="1400"/>
              <a:buNone/>
              <a:defRPr sz="3000" b="0" i="0" u="none" strike="noStrike" cap="none">
                <a:solidFill>
                  <a:schemeClr val="lt2"/>
                </a:solidFill>
                <a:latin typeface="Arial"/>
                <a:ea typeface="Arial"/>
                <a:cs typeface="Arial"/>
                <a:sym typeface="Arial"/>
              </a:defRPr>
            </a:lvl6pPr>
            <a:lvl7pPr marR="0" lvl="6" algn="l" rtl="0">
              <a:spcBef>
                <a:spcPts val="0"/>
              </a:spcBef>
              <a:spcAft>
                <a:spcPts val="0"/>
              </a:spcAft>
              <a:buSzPts val="1400"/>
              <a:buNone/>
              <a:defRPr sz="3000" b="0" i="0" u="none" strike="noStrike" cap="none">
                <a:solidFill>
                  <a:schemeClr val="lt2"/>
                </a:solidFill>
                <a:latin typeface="Arial"/>
                <a:ea typeface="Arial"/>
                <a:cs typeface="Arial"/>
                <a:sym typeface="Arial"/>
              </a:defRPr>
            </a:lvl7pPr>
            <a:lvl8pPr marR="0" lvl="7" algn="l" rtl="0">
              <a:spcBef>
                <a:spcPts val="0"/>
              </a:spcBef>
              <a:spcAft>
                <a:spcPts val="0"/>
              </a:spcAft>
              <a:buSzPts val="1400"/>
              <a:buNone/>
              <a:defRPr sz="3000" b="0" i="0" u="none" strike="noStrike" cap="none">
                <a:solidFill>
                  <a:schemeClr val="lt2"/>
                </a:solidFill>
                <a:latin typeface="Arial"/>
                <a:ea typeface="Arial"/>
                <a:cs typeface="Arial"/>
                <a:sym typeface="Arial"/>
              </a:defRPr>
            </a:lvl8pPr>
            <a:lvl9pPr marR="0" lvl="8" algn="l" rtl="0">
              <a:spcBef>
                <a:spcPts val="0"/>
              </a:spcBef>
              <a:spcAft>
                <a:spcPts val="0"/>
              </a:spcAft>
              <a:buSzPts val="1400"/>
              <a:buNone/>
              <a:defRPr sz="3000" b="0" i="0" u="none" strike="noStrike" cap="none">
                <a:solidFill>
                  <a:schemeClr val="lt2"/>
                </a:solidFill>
                <a:latin typeface="Arial"/>
                <a:ea typeface="Arial"/>
                <a:cs typeface="Arial"/>
                <a:sym typeface="Arial"/>
              </a:defRPr>
            </a:lvl9pPr>
          </a:lstStyle>
          <a:p>
            <a:endParaRPr/>
          </a:p>
        </p:txBody>
      </p:sp>
      <p:sp>
        <p:nvSpPr>
          <p:cNvPr id="12" name="Google Shape;12;p4"/>
          <p:cNvSpPr txBox="1">
            <a:spLocks noGrp="1"/>
          </p:cNvSpPr>
          <p:nvPr>
            <p:ph type="body" idx="1"/>
          </p:nvPr>
        </p:nvSpPr>
        <p:spPr>
          <a:xfrm>
            <a:off x="149225" y="1663700"/>
            <a:ext cx="8839200" cy="5041900"/>
          </a:xfrm>
          <a:prstGeom prst="rect">
            <a:avLst/>
          </a:prstGeom>
          <a:noFill/>
          <a:ln>
            <a:noFill/>
          </a:ln>
        </p:spPr>
        <p:txBody>
          <a:bodyPr spcFirstLastPara="1" wrap="square" lIns="274300" tIns="91425" rIns="0" bIns="0" anchor="t" anchorCtr="0">
            <a:noAutofit/>
          </a:bodyPr>
          <a:lstStyle>
            <a:lvl1pPr marL="457200" marR="0" lvl="0" indent="-228600" algn="l" rtl="0">
              <a:lnSpc>
                <a:spcPct val="80000"/>
              </a:lnSpc>
              <a:spcBef>
                <a:spcPts val="0"/>
              </a:spcBef>
              <a:spcAft>
                <a:spcPts val="0"/>
              </a:spcAft>
              <a:buSzPts val="1400"/>
              <a:buNone/>
              <a:defRPr sz="4000" b="0" i="0" u="none" strike="noStrike" cap="none">
                <a:solidFill>
                  <a:schemeClr val="lt1"/>
                </a:solidFill>
                <a:latin typeface="Arial"/>
                <a:ea typeface="Arial"/>
                <a:cs typeface="Arial"/>
                <a:sym typeface="Arial"/>
              </a:defRPr>
            </a:lvl1pPr>
            <a:lvl2pPr marL="914400" marR="0" lvl="1" indent="-228600" algn="l" rtl="0">
              <a:spcBef>
                <a:spcPts val="0"/>
              </a:spcBef>
              <a:spcAft>
                <a:spcPts val="0"/>
              </a:spcAft>
              <a:buSzPts val="1400"/>
              <a:buNone/>
              <a:defRPr sz="3000" b="0" i="0" u="none" strike="noStrike" cap="none">
                <a:solidFill>
                  <a:schemeClr val="lt1"/>
                </a:solidFill>
                <a:latin typeface="Arial"/>
                <a:ea typeface="Arial"/>
                <a:cs typeface="Arial"/>
                <a:sym typeface="Arial"/>
              </a:defRPr>
            </a:lvl2pPr>
            <a:lvl3pPr marL="1371600" marR="0" lvl="2" indent="-381000" algn="l" rtl="0">
              <a:spcBef>
                <a:spcPts val="0"/>
              </a:spcBef>
              <a:spcAft>
                <a:spcPts val="0"/>
              </a:spcAft>
              <a:buClr>
                <a:schemeClr val="accent3"/>
              </a:buClr>
              <a:buSzPts val="2400"/>
              <a:buFont typeface="Noto Sans Symbols"/>
              <a:buChar char="▪"/>
              <a:defRPr sz="3000" b="0" i="0" u="none" strike="noStrike" cap="none">
                <a:solidFill>
                  <a:schemeClr val="lt1"/>
                </a:solidFill>
                <a:latin typeface="Arial"/>
                <a:ea typeface="Arial"/>
                <a:cs typeface="Arial"/>
                <a:sym typeface="Arial"/>
              </a:defRPr>
            </a:lvl3pPr>
            <a:lvl4pPr marL="1828800" marR="0" lvl="3" indent="-381000" algn="l" rtl="0">
              <a:spcBef>
                <a:spcPts val="0"/>
              </a:spcBef>
              <a:spcAft>
                <a:spcPts val="0"/>
              </a:spcAft>
              <a:buClr>
                <a:schemeClr val="accent3"/>
              </a:buClr>
              <a:buSzPts val="2400"/>
              <a:buFont typeface="Arial"/>
              <a:buChar char="–"/>
              <a:defRPr sz="3000" b="0" i="0" u="none" strike="noStrike" cap="none">
                <a:solidFill>
                  <a:schemeClr val="lt1"/>
                </a:solidFill>
                <a:latin typeface="Arial"/>
                <a:ea typeface="Arial"/>
                <a:cs typeface="Arial"/>
                <a:sym typeface="Arial"/>
              </a:defRPr>
            </a:lvl4pPr>
            <a:lvl5pPr marL="2286000" marR="0" lvl="4" indent="-381000" algn="l" rtl="0">
              <a:spcBef>
                <a:spcPts val="0"/>
              </a:spcBef>
              <a:spcAft>
                <a:spcPts val="0"/>
              </a:spcAft>
              <a:buClr>
                <a:schemeClr val="lt1"/>
              </a:buClr>
              <a:buSzPts val="2400"/>
              <a:buFont typeface="Arial"/>
              <a:buChar char="»"/>
              <a:defRPr sz="2400" b="0" i="0" u="none" strike="noStrike" cap="none">
                <a:solidFill>
                  <a:schemeClr val="lt1"/>
                </a:solidFill>
                <a:latin typeface="Arial"/>
                <a:ea typeface="Arial"/>
                <a:cs typeface="Arial"/>
                <a:sym typeface="Arial"/>
              </a:defRPr>
            </a:lvl5pPr>
            <a:lvl6pPr marL="2743200" marR="0" lvl="5" indent="-419100" algn="l" rtl="0">
              <a:spcBef>
                <a:spcPts val="0"/>
              </a:spcBef>
              <a:spcAft>
                <a:spcPts val="0"/>
              </a:spcAft>
              <a:buClr>
                <a:schemeClr val="lt1"/>
              </a:buClr>
              <a:buSzPts val="3000"/>
              <a:buFont typeface="Noto Sans Symbols"/>
              <a:buChar char="▪"/>
              <a:defRPr sz="3000" b="0" i="0" u="none" strike="noStrike" cap="none">
                <a:solidFill>
                  <a:schemeClr val="lt1"/>
                </a:solidFill>
                <a:latin typeface="Arial"/>
                <a:ea typeface="Arial"/>
                <a:cs typeface="Arial"/>
                <a:sym typeface="Arial"/>
              </a:defRPr>
            </a:lvl6pPr>
            <a:lvl7pPr marL="3200400" marR="0" lvl="6" indent="-419100" algn="l" rtl="0">
              <a:spcBef>
                <a:spcPts val="0"/>
              </a:spcBef>
              <a:spcAft>
                <a:spcPts val="0"/>
              </a:spcAft>
              <a:buClr>
                <a:schemeClr val="lt1"/>
              </a:buClr>
              <a:buSzPts val="3000"/>
              <a:buFont typeface="Noto Sans Symbols"/>
              <a:buChar char="▪"/>
              <a:defRPr sz="3000" b="0" i="0" u="none" strike="noStrike" cap="none">
                <a:solidFill>
                  <a:schemeClr val="lt1"/>
                </a:solidFill>
                <a:latin typeface="Arial"/>
                <a:ea typeface="Arial"/>
                <a:cs typeface="Arial"/>
                <a:sym typeface="Arial"/>
              </a:defRPr>
            </a:lvl7pPr>
            <a:lvl8pPr marL="3657600" marR="0" lvl="7" indent="-419100" algn="l" rtl="0">
              <a:spcBef>
                <a:spcPts val="0"/>
              </a:spcBef>
              <a:spcAft>
                <a:spcPts val="0"/>
              </a:spcAft>
              <a:buClr>
                <a:schemeClr val="lt1"/>
              </a:buClr>
              <a:buSzPts val="3000"/>
              <a:buFont typeface="Noto Sans Symbols"/>
              <a:buChar char="▪"/>
              <a:defRPr sz="3000" b="0" i="0" u="none" strike="noStrike" cap="none">
                <a:solidFill>
                  <a:schemeClr val="lt1"/>
                </a:solidFill>
                <a:latin typeface="Arial"/>
                <a:ea typeface="Arial"/>
                <a:cs typeface="Arial"/>
                <a:sym typeface="Arial"/>
              </a:defRPr>
            </a:lvl8pPr>
            <a:lvl9pPr marL="4114800" marR="0" lvl="8" indent="-419100" algn="l" rtl="0">
              <a:spcBef>
                <a:spcPts val="0"/>
              </a:spcBef>
              <a:spcAft>
                <a:spcPts val="0"/>
              </a:spcAft>
              <a:buClr>
                <a:schemeClr val="lt1"/>
              </a:buClr>
              <a:buSzPts val="3000"/>
              <a:buFont typeface="Noto Sans Symbols"/>
              <a:buChar char="▪"/>
              <a:defRPr sz="3000" b="0" i="0" u="none" strike="noStrike" cap="none">
                <a:solidFill>
                  <a:schemeClr val="lt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
        <p:cNvGrpSpPr/>
        <p:nvPr/>
      </p:nvGrpSpPr>
      <p:grpSpPr>
        <a:xfrm>
          <a:off x="0" y="0"/>
          <a:ext cx="0" cy="0"/>
          <a:chOff x="0" y="0"/>
          <a:chExt cx="0" cy="0"/>
        </a:xfrm>
      </p:grpSpPr>
      <p:pic>
        <p:nvPicPr>
          <p:cNvPr id="18" name="Google Shape;18;p3"/>
          <p:cNvPicPr preferRelativeResize="0"/>
          <p:nvPr/>
        </p:nvPicPr>
        <p:blipFill rotWithShape="1">
          <a:blip r:embed="rId6">
            <a:alphaModFix/>
          </a:blip>
          <a:srcRect/>
          <a:stretch/>
        </p:blipFill>
        <p:spPr>
          <a:xfrm>
            <a:off x="-15875" y="-17463"/>
            <a:ext cx="9175750" cy="6894513"/>
          </a:xfrm>
          <a:prstGeom prst="rect">
            <a:avLst/>
          </a:prstGeom>
          <a:noFill/>
          <a:ln>
            <a:noFill/>
          </a:ln>
        </p:spPr>
      </p:pic>
      <p:sp>
        <p:nvSpPr>
          <p:cNvPr id="19" name="Google Shape;19;p3"/>
          <p:cNvSpPr txBox="1">
            <a:spLocks noGrp="1"/>
          </p:cNvSpPr>
          <p:nvPr>
            <p:ph type="title"/>
          </p:nvPr>
        </p:nvSpPr>
        <p:spPr>
          <a:xfrm>
            <a:off x="146050" y="869950"/>
            <a:ext cx="8851900" cy="646331"/>
          </a:xfrm>
          <a:prstGeom prst="rect">
            <a:avLst/>
          </a:prstGeom>
          <a:solidFill>
            <a:schemeClr val="accent3"/>
          </a:solidFill>
          <a:ln>
            <a:noFill/>
          </a:ln>
        </p:spPr>
        <p:txBody>
          <a:bodyPr spcFirstLastPara="1" wrap="square" lIns="274300" tIns="137150" rIns="228600" bIns="45700" anchor="t" anchorCtr="0">
            <a:spAutoFit/>
          </a:bodyPr>
          <a:lstStyle>
            <a:lvl1pPr marR="0" lvl="0" algn="l" rtl="0">
              <a:spcBef>
                <a:spcPts val="0"/>
              </a:spcBef>
              <a:spcAft>
                <a:spcPts val="0"/>
              </a:spcAft>
              <a:buSzPts val="1400"/>
              <a:buNone/>
              <a:defRPr sz="30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000" b="0" i="0" u="none" strike="noStrike" cap="none">
                <a:solidFill>
                  <a:schemeClr val="dk2"/>
                </a:solidFill>
                <a:latin typeface="Arial"/>
                <a:ea typeface="Arial"/>
                <a:cs typeface="Arial"/>
                <a:sym typeface="Arial"/>
              </a:defRPr>
            </a:lvl2pPr>
            <a:lvl3pPr marR="0" lvl="2" algn="l" rtl="0">
              <a:spcBef>
                <a:spcPts val="0"/>
              </a:spcBef>
              <a:spcAft>
                <a:spcPts val="0"/>
              </a:spcAft>
              <a:buSzPts val="1400"/>
              <a:buNone/>
              <a:defRPr sz="3000" b="0" i="0" u="none" strike="noStrike" cap="none">
                <a:solidFill>
                  <a:schemeClr val="dk2"/>
                </a:solidFill>
                <a:latin typeface="Arial"/>
                <a:ea typeface="Arial"/>
                <a:cs typeface="Arial"/>
                <a:sym typeface="Arial"/>
              </a:defRPr>
            </a:lvl3pPr>
            <a:lvl4pPr marR="0" lvl="3" algn="l" rtl="0">
              <a:spcBef>
                <a:spcPts val="0"/>
              </a:spcBef>
              <a:spcAft>
                <a:spcPts val="0"/>
              </a:spcAft>
              <a:buSzPts val="1400"/>
              <a:buNone/>
              <a:defRPr sz="3000" b="0" i="0" u="none" strike="noStrike" cap="none">
                <a:solidFill>
                  <a:schemeClr val="dk2"/>
                </a:solidFill>
                <a:latin typeface="Arial"/>
                <a:ea typeface="Arial"/>
                <a:cs typeface="Arial"/>
                <a:sym typeface="Arial"/>
              </a:defRPr>
            </a:lvl4pPr>
            <a:lvl5pPr marR="0" lvl="4" algn="l" rtl="0">
              <a:spcBef>
                <a:spcPts val="0"/>
              </a:spcBef>
              <a:spcAft>
                <a:spcPts val="0"/>
              </a:spcAft>
              <a:buSzPts val="1400"/>
              <a:buNone/>
              <a:defRPr sz="3000" b="0" i="0" u="none" strike="noStrike" cap="none">
                <a:solidFill>
                  <a:schemeClr val="dk2"/>
                </a:solidFill>
                <a:latin typeface="Arial"/>
                <a:ea typeface="Arial"/>
                <a:cs typeface="Arial"/>
                <a:sym typeface="Arial"/>
              </a:defRPr>
            </a:lvl5pPr>
            <a:lvl6pPr marR="0" lvl="5" algn="l" rtl="0">
              <a:spcBef>
                <a:spcPts val="0"/>
              </a:spcBef>
              <a:spcAft>
                <a:spcPts val="0"/>
              </a:spcAft>
              <a:buSzPts val="1400"/>
              <a:buNone/>
              <a:defRPr sz="3000" b="0" i="0" u="none" strike="noStrike" cap="none">
                <a:solidFill>
                  <a:schemeClr val="dk2"/>
                </a:solidFill>
                <a:latin typeface="Arial"/>
                <a:ea typeface="Arial"/>
                <a:cs typeface="Arial"/>
                <a:sym typeface="Arial"/>
              </a:defRPr>
            </a:lvl6pPr>
            <a:lvl7pPr marR="0" lvl="6" algn="l" rtl="0">
              <a:spcBef>
                <a:spcPts val="0"/>
              </a:spcBef>
              <a:spcAft>
                <a:spcPts val="0"/>
              </a:spcAft>
              <a:buSzPts val="1400"/>
              <a:buNone/>
              <a:defRPr sz="3000" b="0" i="0" u="none" strike="noStrike" cap="none">
                <a:solidFill>
                  <a:schemeClr val="dk2"/>
                </a:solidFill>
                <a:latin typeface="Arial"/>
                <a:ea typeface="Arial"/>
                <a:cs typeface="Arial"/>
                <a:sym typeface="Arial"/>
              </a:defRPr>
            </a:lvl7pPr>
            <a:lvl8pPr marR="0" lvl="7" algn="l" rtl="0">
              <a:spcBef>
                <a:spcPts val="0"/>
              </a:spcBef>
              <a:spcAft>
                <a:spcPts val="0"/>
              </a:spcAft>
              <a:buSzPts val="1400"/>
              <a:buNone/>
              <a:defRPr sz="3000" b="0" i="0" u="none" strike="noStrike" cap="none">
                <a:solidFill>
                  <a:schemeClr val="dk2"/>
                </a:solidFill>
                <a:latin typeface="Arial"/>
                <a:ea typeface="Arial"/>
                <a:cs typeface="Arial"/>
                <a:sym typeface="Arial"/>
              </a:defRPr>
            </a:lvl8pPr>
            <a:lvl9pPr marR="0" lvl="8" algn="l" rtl="0">
              <a:spcBef>
                <a:spcPts val="0"/>
              </a:spcBef>
              <a:spcAft>
                <a:spcPts val="0"/>
              </a:spcAft>
              <a:buSzPts val="1400"/>
              <a:buNone/>
              <a:defRPr sz="3000" b="0" i="0" u="none" strike="noStrike" cap="none">
                <a:solidFill>
                  <a:schemeClr val="dk2"/>
                </a:solidFill>
                <a:latin typeface="Arial"/>
                <a:ea typeface="Arial"/>
                <a:cs typeface="Arial"/>
                <a:sym typeface="Arial"/>
              </a:defRPr>
            </a:lvl9pPr>
          </a:lstStyle>
          <a:p>
            <a:endParaRPr/>
          </a:p>
        </p:txBody>
      </p:sp>
      <p:sp>
        <p:nvSpPr>
          <p:cNvPr id="20" name="Google Shape;20;p3"/>
          <p:cNvSpPr txBox="1">
            <a:spLocks noGrp="1"/>
          </p:cNvSpPr>
          <p:nvPr>
            <p:ph type="body" idx="1"/>
          </p:nvPr>
        </p:nvSpPr>
        <p:spPr>
          <a:xfrm>
            <a:off x="149225" y="1663700"/>
            <a:ext cx="8839200" cy="5041900"/>
          </a:xfrm>
          <a:prstGeom prst="rect">
            <a:avLst/>
          </a:prstGeom>
          <a:noFill/>
          <a:ln>
            <a:noFill/>
          </a:ln>
        </p:spPr>
        <p:txBody>
          <a:bodyPr spcFirstLastPara="1" wrap="square" lIns="274300" tIns="91425" rIns="0" bIns="0" anchor="t" anchorCtr="0">
            <a:noAutofit/>
          </a:bodyPr>
          <a:lstStyle>
            <a:lvl1pPr marL="457200" marR="0" lvl="0" indent="-228600" algn="l" rtl="0">
              <a:lnSpc>
                <a:spcPct val="80000"/>
              </a:lnSpc>
              <a:spcBef>
                <a:spcPts val="0"/>
              </a:spcBef>
              <a:spcAft>
                <a:spcPts val="0"/>
              </a:spcAft>
              <a:buSzPts val="1400"/>
              <a:buNone/>
              <a:defRPr sz="4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3000" b="0" i="0" u="none" strike="noStrike" cap="none">
                <a:solidFill>
                  <a:schemeClr val="dk1"/>
                </a:solidFill>
                <a:latin typeface="Arial"/>
                <a:ea typeface="Arial"/>
                <a:cs typeface="Arial"/>
                <a:sym typeface="Arial"/>
              </a:defRPr>
            </a:lvl2pPr>
            <a:lvl3pPr marL="1371600" marR="0" lvl="2" indent="-381000" algn="l" rtl="0">
              <a:spcBef>
                <a:spcPts val="0"/>
              </a:spcBef>
              <a:spcAft>
                <a:spcPts val="0"/>
              </a:spcAft>
              <a:buClr>
                <a:schemeClr val="accent3"/>
              </a:buClr>
              <a:buSzPts val="2400"/>
              <a:buFont typeface="Noto Sans Symbols"/>
              <a:buChar char="▪"/>
              <a:defRPr sz="3000" b="0" i="0" u="none" strike="noStrike" cap="none">
                <a:solidFill>
                  <a:schemeClr val="dk1"/>
                </a:solidFill>
                <a:latin typeface="Arial"/>
                <a:ea typeface="Arial"/>
                <a:cs typeface="Arial"/>
                <a:sym typeface="Arial"/>
              </a:defRPr>
            </a:lvl3pPr>
            <a:lvl4pPr marL="1828800" marR="0" lvl="3" indent="-381000" algn="l" rtl="0">
              <a:spcBef>
                <a:spcPts val="0"/>
              </a:spcBef>
              <a:spcAft>
                <a:spcPts val="0"/>
              </a:spcAft>
              <a:buClr>
                <a:schemeClr val="accent3"/>
              </a:buClr>
              <a:buSzPts val="2400"/>
              <a:buFont typeface="Arial"/>
              <a:buChar char="–"/>
              <a:defRPr sz="3000" b="0" i="0" u="none" strike="noStrike" cap="none">
                <a:solidFill>
                  <a:schemeClr val="dk1"/>
                </a:solidFill>
                <a:latin typeface="Arial"/>
                <a:ea typeface="Arial"/>
                <a:cs typeface="Arial"/>
                <a:sym typeface="Arial"/>
              </a:defRPr>
            </a:lvl4pPr>
            <a:lvl5pPr marL="2286000" marR="0" lvl="4" indent="-381000" algn="l" rtl="0">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L="2743200" marR="0" lvl="5" indent="-419100" algn="l" rtl="0">
              <a:spcBef>
                <a:spcPts val="0"/>
              </a:spcBef>
              <a:spcAft>
                <a:spcPts val="0"/>
              </a:spcAft>
              <a:buClr>
                <a:schemeClr val="dk1"/>
              </a:buClr>
              <a:buSzPts val="3000"/>
              <a:buFont typeface="Noto Sans Symbols"/>
              <a:buChar char="▪"/>
              <a:defRPr sz="3000" b="0" i="0" u="none" strike="noStrike" cap="none">
                <a:solidFill>
                  <a:schemeClr val="dk1"/>
                </a:solidFill>
                <a:latin typeface="Arial"/>
                <a:ea typeface="Arial"/>
                <a:cs typeface="Arial"/>
                <a:sym typeface="Arial"/>
              </a:defRPr>
            </a:lvl6pPr>
            <a:lvl7pPr marL="3200400" marR="0" lvl="6" indent="-419100" algn="l" rtl="0">
              <a:spcBef>
                <a:spcPts val="0"/>
              </a:spcBef>
              <a:spcAft>
                <a:spcPts val="0"/>
              </a:spcAft>
              <a:buClr>
                <a:schemeClr val="dk1"/>
              </a:buClr>
              <a:buSzPts val="3000"/>
              <a:buFont typeface="Noto Sans Symbols"/>
              <a:buChar char="▪"/>
              <a:defRPr sz="3000" b="0" i="0" u="none" strike="noStrike" cap="none">
                <a:solidFill>
                  <a:schemeClr val="dk1"/>
                </a:solidFill>
                <a:latin typeface="Arial"/>
                <a:ea typeface="Arial"/>
                <a:cs typeface="Arial"/>
                <a:sym typeface="Arial"/>
              </a:defRPr>
            </a:lvl7pPr>
            <a:lvl8pPr marL="3657600" marR="0" lvl="7" indent="-419100" algn="l" rtl="0">
              <a:spcBef>
                <a:spcPts val="0"/>
              </a:spcBef>
              <a:spcAft>
                <a:spcPts val="0"/>
              </a:spcAft>
              <a:buClr>
                <a:schemeClr val="dk1"/>
              </a:buClr>
              <a:buSzPts val="3000"/>
              <a:buFont typeface="Noto Sans Symbols"/>
              <a:buChar char="▪"/>
              <a:defRPr sz="3000" b="0" i="0" u="none" strike="noStrike" cap="none">
                <a:solidFill>
                  <a:schemeClr val="dk1"/>
                </a:solidFill>
                <a:latin typeface="Arial"/>
                <a:ea typeface="Arial"/>
                <a:cs typeface="Arial"/>
                <a:sym typeface="Arial"/>
              </a:defRPr>
            </a:lvl8pPr>
            <a:lvl9pPr marL="4114800" marR="0" lvl="8" indent="-419100" algn="l" rtl="0">
              <a:spcBef>
                <a:spcPts val="0"/>
              </a:spcBef>
              <a:spcAft>
                <a:spcPts val="0"/>
              </a:spcAft>
              <a:buClr>
                <a:schemeClr val="dk1"/>
              </a:buClr>
              <a:buSzPts val="3000"/>
              <a:buFont typeface="Noto Sans Symbols"/>
              <a:buChar char="▪"/>
              <a:defRPr sz="30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cseejira.essex.ac.uk/browse/CE291T1903-140" TargetMode="External"/><Relationship Id="rId3" Type="http://schemas.openxmlformats.org/officeDocument/2006/relationships/hyperlink" Target="https://cseejira.essex.ac.uk/browse/CE291T1903-59" TargetMode="External"/><Relationship Id="rId7" Type="http://schemas.openxmlformats.org/officeDocument/2006/relationships/hyperlink" Target="https://cseejira.essex.ac.uk/browse/CE291T1903-109"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cseejira.essex.ac.uk/browse/CE291T1903-100" TargetMode="External"/><Relationship Id="rId5" Type="http://schemas.openxmlformats.org/officeDocument/2006/relationships/hyperlink" Target="https://cseejira.essex.ac.uk/browse/CE291T1903-93" TargetMode="External"/><Relationship Id="rId4" Type="http://schemas.openxmlformats.org/officeDocument/2006/relationships/hyperlink" Target="https://cseejira.essex.ac.uk/browse/CE291T1903-70"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cseejira.essex.ac.uk/browse/CE291T1903-144" TargetMode="External"/><Relationship Id="rId3" Type="http://schemas.openxmlformats.org/officeDocument/2006/relationships/hyperlink" Target="https://cseejira.essex.ac.uk/browse/CE291T1903-59" TargetMode="External"/><Relationship Id="rId7" Type="http://schemas.openxmlformats.org/officeDocument/2006/relationships/hyperlink" Target="https://cseejira.essex.ac.uk/browse/CE291T1903-102"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s://cseejira.essex.ac.uk/browse/CE291T1903-93" TargetMode="External"/><Relationship Id="rId5" Type="http://schemas.openxmlformats.org/officeDocument/2006/relationships/hyperlink" Target="https://cseejira.essex.ac.uk/browse/CE291T1903-65" TargetMode="External"/><Relationship Id="rId4" Type="http://schemas.openxmlformats.org/officeDocument/2006/relationships/hyperlink" Target="https://cseejira.essex.ac.uk/browse/CE291T1903-66"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cseejira.essex.ac.uk/browse/CE291T1903-59" TargetMode="External"/><Relationship Id="rId7" Type="http://schemas.openxmlformats.org/officeDocument/2006/relationships/hyperlink" Target="https://cseejira.essex.ac.uk/browse/CE291T1903-144"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cseejira.essex.ac.uk/browse/CE291T1903-102" TargetMode="External"/><Relationship Id="rId5" Type="http://schemas.openxmlformats.org/officeDocument/2006/relationships/hyperlink" Target="https://cseejira.essex.ac.uk/browse/CE291T1903-93" TargetMode="External"/><Relationship Id="rId4" Type="http://schemas.openxmlformats.org/officeDocument/2006/relationships/hyperlink" Target="https://cseejira.essex.ac.uk/browse/CE291T1903-72" TargetMode="External"/></Relationships>
</file>

<file path=ppt/slides/_rels/slide13.xml.rels><?xml version="1.0" encoding="UTF-8" standalone="yes"?>
<Relationships xmlns="http://schemas.openxmlformats.org/package/2006/relationships"><Relationship Id="rId8" Type="http://schemas.openxmlformats.org/officeDocument/2006/relationships/hyperlink" Target="https://cseejira.essex.ac.uk/browse/CE291T1903-142" TargetMode="External"/><Relationship Id="rId3" Type="http://schemas.openxmlformats.org/officeDocument/2006/relationships/hyperlink" Target="https://cseejira.essex.ac.uk/browse/CE291T1903-59" TargetMode="External"/><Relationship Id="rId7" Type="http://schemas.openxmlformats.org/officeDocument/2006/relationships/hyperlink" Target="https://cseejira.essex.ac.uk/browse/CE291T1903-93"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cseejira.essex.ac.uk/browse/CE291T1903-65" TargetMode="External"/><Relationship Id="rId5" Type="http://schemas.openxmlformats.org/officeDocument/2006/relationships/hyperlink" Target="https://cseejira.essex.ac.uk/browse/CE291T1903-66" TargetMode="External"/><Relationship Id="rId4" Type="http://schemas.openxmlformats.org/officeDocument/2006/relationships/hyperlink" Target="https://cseejira.essex.ac.uk/browse/CE291T1903-68"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cseejira.essex.ac.uk/browse/CE291T1903-59" TargetMode="External"/><Relationship Id="rId7" Type="http://schemas.openxmlformats.org/officeDocument/2006/relationships/hyperlink" Target="https://cseejira.essex.ac.uk/browse/CE291T1903-101"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cseejira.essex.ac.uk/browse/CE291T1903-108" TargetMode="External"/><Relationship Id="rId5" Type="http://schemas.openxmlformats.org/officeDocument/2006/relationships/hyperlink" Target="https://cseejira.essex.ac.uk/browse/CE291T1903-93" TargetMode="External"/><Relationship Id="rId4" Type="http://schemas.openxmlformats.org/officeDocument/2006/relationships/hyperlink" Target="https://cseejira.essex.ac.uk/browse/CE291T1903-72"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cseejira.essex.ac.uk/browse/CE291T1903-59" TargetMode="External"/><Relationship Id="rId7" Type="http://schemas.openxmlformats.org/officeDocument/2006/relationships/hyperlink" Target="https://cseejira.essex.ac.uk/browse/CE291T1903-110"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cseejira.essex.ac.uk/browse/CE291T1903-104" TargetMode="External"/><Relationship Id="rId5" Type="http://schemas.openxmlformats.org/officeDocument/2006/relationships/hyperlink" Target="https://cseejira.essex.ac.uk/browse/CE291T1903-93" TargetMode="External"/><Relationship Id="rId4" Type="http://schemas.openxmlformats.org/officeDocument/2006/relationships/hyperlink" Target="https://cseejira.essex.ac.uk/browse/CE291T1903-71"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2.gif"/><Relationship Id="rId4" Type="http://schemas.openxmlformats.org/officeDocument/2006/relationships/image" Target="../media/image11.gif"/></Relationships>
</file>

<file path=ppt/slides/_rels/slide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5.gif"/><Relationship Id="rId4" Type="http://schemas.openxmlformats.org/officeDocument/2006/relationships/image" Target="../media/image14.gif"/></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4.gif"/><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hyperlink" Target="https://cseejira.essex.ac.uk/browse/CE291T1903-59"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cseejira.essex.ac.uk/browse/CE291T1903-110" TargetMode="External"/><Relationship Id="rId5" Type="http://schemas.openxmlformats.org/officeDocument/2006/relationships/hyperlink" Target="https://cseejira.essex.ac.uk/browse/CE291T1903-104" TargetMode="External"/><Relationship Id="rId4" Type="http://schemas.openxmlformats.org/officeDocument/2006/relationships/hyperlink" Target="https://cseejira.essex.ac.uk/browse/CE291T1903-7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38"/>
        <p:cNvGrpSpPr/>
        <p:nvPr/>
      </p:nvGrpSpPr>
      <p:grpSpPr>
        <a:xfrm>
          <a:off x="0" y="0"/>
          <a:ext cx="0" cy="0"/>
          <a:chOff x="0" y="0"/>
          <a:chExt cx="0" cy="0"/>
        </a:xfrm>
      </p:grpSpPr>
      <p:sp>
        <p:nvSpPr>
          <p:cNvPr id="39" name="Google Shape;39;p1"/>
          <p:cNvSpPr txBox="1">
            <a:spLocks noGrp="1"/>
          </p:cNvSpPr>
          <p:nvPr>
            <p:ph type="ctrTitle"/>
          </p:nvPr>
        </p:nvSpPr>
        <p:spPr>
          <a:xfrm>
            <a:off x="111125" y="1337163"/>
            <a:ext cx="5956200" cy="1815900"/>
          </a:xfrm>
          <a:prstGeom prst="rect">
            <a:avLst/>
          </a:prstGeom>
          <a:solidFill>
            <a:schemeClr val="accent3"/>
          </a:solidFill>
          <a:ln w="69850" cap="flat" cmpd="sng">
            <a:solidFill>
              <a:srgbClr val="FFFFFF"/>
            </a:solidFill>
            <a:prstDash val="solid"/>
            <a:round/>
            <a:headEnd type="none" w="sm" len="sm"/>
            <a:tailEnd type="none" w="sm" len="sm"/>
          </a:ln>
        </p:spPr>
        <p:txBody>
          <a:bodyPr spcFirstLastPara="1" wrap="square" lIns="274300" tIns="137150" rIns="274300" bIns="137150" anchor="t" anchorCtr="0">
            <a:spAutoFit/>
          </a:bodyPr>
          <a:lstStyle/>
          <a:p>
            <a:pPr marL="0" lvl="0" indent="0" algn="l" rtl="0">
              <a:spcBef>
                <a:spcPts val="0"/>
              </a:spcBef>
              <a:spcAft>
                <a:spcPts val="0"/>
              </a:spcAft>
              <a:buNone/>
            </a:pPr>
            <a:r>
              <a:rPr lang="en-GB" sz="4000"/>
              <a:t>Student Mark Analyser</a:t>
            </a:r>
            <a:br>
              <a:rPr lang="en-GB" sz="4000"/>
            </a:br>
            <a:r>
              <a:rPr lang="en-GB" sz="4000"/>
              <a:t>Presentation</a:t>
            </a:r>
            <a:br>
              <a:rPr lang="en-GB" sz="4000"/>
            </a:br>
            <a:r>
              <a:rPr lang="en-GB" sz="2000"/>
              <a:t>Team 03 - CE291</a:t>
            </a:r>
            <a:endParaRPr sz="2000"/>
          </a:p>
        </p:txBody>
      </p:sp>
      <p:sp>
        <p:nvSpPr>
          <p:cNvPr id="40" name="Google Shape;40;p1"/>
          <p:cNvSpPr txBox="1">
            <a:spLocks noGrp="1"/>
          </p:cNvSpPr>
          <p:nvPr>
            <p:ph type="body" idx="1"/>
          </p:nvPr>
        </p:nvSpPr>
        <p:spPr>
          <a:xfrm>
            <a:off x="112925" y="3657570"/>
            <a:ext cx="5952600" cy="2560500"/>
          </a:xfrm>
          <a:prstGeom prst="rect">
            <a:avLst/>
          </a:prstGeom>
          <a:noFill/>
          <a:ln>
            <a:noFill/>
          </a:ln>
        </p:spPr>
        <p:txBody>
          <a:bodyPr spcFirstLastPara="1" wrap="square" lIns="274300" tIns="137150" rIns="274300" bIns="137150" anchor="t" anchorCtr="0">
            <a:spAutoFit/>
          </a:bodyPr>
          <a:lstStyle/>
          <a:p>
            <a:pPr marL="0" lvl="0" indent="0" algn="l" rtl="0">
              <a:lnSpc>
                <a:spcPct val="100000"/>
              </a:lnSpc>
              <a:spcBef>
                <a:spcPts val="0"/>
              </a:spcBef>
              <a:spcAft>
                <a:spcPts val="0"/>
              </a:spcAft>
              <a:buNone/>
            </a:pPr>
            <a:r>
              <a:rPr lang="en-GB" sz="1700"/>
              <a:t>Klive Comia</a:t>
            </a:r>
            <a:br>
              <a:rPr lang="en-GB" sz="1700"/>
            </a:br>
            <a:r>
              <a:rPr lang="en-GB" sz="1700"/>
              <a:t>Falah Albinfalah</a:t>
            </a:r>
            <a:endParaRPr sz="1700"/>
          </a:p>
          <a:p>
            <a:pPr marL="0" lvl="0" indent="0" algn="l" rtl="0">
              <a:lnSpc>
                <a:spcPct val="100000"/>
              </a:lnSpc>
              <a:spcBef>
                <a:spcPts val="0"/>
              </a:spcBef>
              <a:spcAft>
                <a:spcPts val="0"/>
              </a:spcAft>
              <a:buNone/>
            </a:pPr>
            <a:r>
              <a:rPr lang="en-GB" sz="1700"/>
              <a:t>Arpan Patel</a:t>
            </a:r>
            <a:endParaRPr sz="1700"/>
          </a:p>
          <a:p>
            <a:pPr marL="0" lvl="0" indent="0" algn="l" rtl="0">
              <a:lnSpc>
                <a:spcPct val="100000"/>
              </a:lnSpc>
              <a:spcBef>
                <a:spcPts val="0"/>
              </a:spcBef>
              <a:spcAft>
                <a:spcPts val="0"/>
              </a:spcAft>
              <a:buNone/>
            </a:pPr>
            <a:r>
              <a:rPr lang="en-GB" sz="1700"/>
              <a:t>Trina Roy</a:t>
            </a:r>
            <a:endParaRPr sz="1700"/>
          </a:p>
          <a:p>
            <a:pPr marL="0" lvl="0" indent="0" algn="l" rtl="0">
              <a:lnSpc>
                <a:spcPct val="100000"/>
              </a:lnSpc>
              <a:spcBef>
                <a:spcPts val="0"/>
              </a:spcBef>
              <a:spcAft>
                <a:spcPts val="0"/>
              </a:spcAft>
              <a:buNone/>
            </a:pPr>
            <a:r>
              <a:rPr lang="en-GB" sz="1700"/>
              <a:t>Mohseenur Bashar</a:t>
            </a:r>
            <a:endParaRPr sz="1700"/>
          </a:p>
          <a:p>
            <a:pPr marL="0" lvl="0" indent="0" algn="l" rtl="0">
              <a:lnSpc>
                <a:spcPct val="100000"/>
              </a:lnSpc>
              <a:spcBef>
                <a:spcPts val="0"/>
              </a:spcBef>
              <a:spcAft>
                <a:spcPts val="0"/>
              </a:spcAft>
              <a:buNone/>
            </a:pPr>
            <a:r>
              <a:rPr lang="en-GB" sz="1700"/>
              <a:t>Ben Brown</a:t>
            </a:r>
            <a:endParaRPr sz="1700"/>
          </a:p>
          <a:p>
            <a:pPr marL="0" lvl="0" indent="0" algn="l" rtl="0">
              <a:lnSpc>
                <a:spcPct val="100000"/>
              </a:lnSpc>
              <a:spcBef>
                <a:spcPts val="0"/>
              </a:spcBef>
              <a:spcAft>
                <a:spcPts val="0"/>
              </a:spcAft>
              <a:buNone/>
            </a:pPr>
            <a:r>
              <a:rPr lang="en-GB" sz="1700"/>
              <a:t>Rakib Siddique</a:t>
            </a:r>
            <a:endParaRPr sz="1700"/>
          </a:p>
          <a:p>
            <a:pPr marL="0" lvl="0" indent="0" algn="l" rtl="0">
              <a:lnSpc>
                <a:spcPct val="100000"/>
              </a:lnSpc>
              <a:spcBef>
                <a:spcPts val="0"/>
              </a:spcBef>
              <a:spcAft>
                <a:spcPts val="0"/>
              </a:spcAft>
              <a:buNone/>
            </a:pPr>
            <a:endParaRPr sz="1700"/>
          </a:p>
          <a:p>
            <a:pPr marL="0" lvl="0" indent="0" algn="l" rtl="0">
              <a:lnSpc>
                <a:spcPct val="100000"/>
              </a:lnSpc>
              <a:spcBef>
                <a:spcPts val="0"/>
              </a:spcBef>
              <a:spcAft>
                <a:spcPts val="0"/>
              </a:spcAft>
              <a:buNone/>
            </a:pPr>
            <a:r>
              <a:rPr lang="en-GB" sz="1700"/>
              <a:t>19th March 2020</a:t>
            </a:r>
            <a:endParaRPr sz="1700"/>
          </a:p>
        </p:txBody>
      </p:sp>
      <p:pic>
        <p:nvPicPr>
          <p:cNvPr id="41" name="Google Shape;41;p1"/>
          <p:cNvPicPr preferRelativeResize="0"/>
          <p:nvPr/>
        </p:nvPicPr>
        <p:blipFill>
          <a:blip r:embed="rId3">
            <a:alphaModFix/>
          </a:blip>
          <a:stretch>
            <a:fillRect/>
          </a:stretch>
        </p:blipFill>
        <p:spPr>
          <a:xfrm>
            <a:off x="3444326" y="3450200"/>
            <a:ext cx="5248712" cy="2975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719ac48138_5_13"/>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Effort Log - Falah</a:t>
            </a:r>
            <a:endParaRPr/>
          </a:p>
          <a:p>
            <a:pPr marL="0" lvl="0" indent="0" algn="l" rtl="0">
              <a:spcBef>
                <a:spcPts val="0"/>
              </a:spcBef>
              <a:spcAft>
                <a:spcPts val="0"/>
              </a:spcAft>
              <a:buNone/>
            </a:pPr>
            <a:endParaRPr/>
          </a:p>
        </p:txBody>
      </p:sp>
      <p:sp>
        <p:nvSpPr>
          <p:cNvPr id="142" name="Google Shape;142;g719ac48138_5_13"/>
          <p:cNvSpPr txBox="1">
            <a:spLocks noGrp="1"/>
          </p:cNvSpPr>
          <p:nvPr>
            <p:ph type="body" idx="1"/>
          </p:nvPr>
        </p:nvSpPr>
        <p:spPr>
          <a:xfrm>
            <a:off x="149225" y="1663700"/>
            <a:ext cx="8839200" cy="5041800"/>
          </a:xfrm>
          <a:prstGeom prst="rect">
            <a:avLst/>
          </a:prstGeom>
        </p:spPr>
        <p:txBody>
          <a:bodyPr spcFirstLastPara="1" wrap="square" lIns="274300" tIns="91425" rIns="0" bIns="0" anchor="t" anchorCtr="0">
            <a:noAutofit/>
          </a:bodyPr>
          <a:lstStyle/>
          <a:p>
            <a:pPr marL="0" lvl="0" indent="0" algn="l" rtl="0">
              <a:lnSpc>
                <a:spcPct val="115000"/>
              </a:lnSpc>
              <a:spcBef>
                <a:spcPts val="1400"/>
              </a:spcBef>
              <a:spcAft>
                <a:spcPts val="0"/>
              </a:spcAft>
              <a:buNone/>
            </a:pPr>
            <a:r>
              <a:rPr lang="en-GB" sz="1300" b="1">
                <a:solidFill>
                  <a:srgbClr val="000000"/>
                </a:solidFill>
              </a:rPr>
              <a:t>Sprint 1 {Weeks 17-18)</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3"/>
              </a:rPr>
              <a:t>Scrum Meeting</a:t>
            </a:r>
            <a:r>
              <a:rPr lang="en-GB" sz="1100">
                <a:solidFill>
                  <a:srgbClr val="000000"/>
                </a:solidFill>
              </a:rPr>
              <a:t> -Meeting has made the team explore potential ways on how to approach completing the project. Took 1 hour.</a:t>
            </a:r>
            <a:endParaRPr sz="1100">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2 (Weeks 19-21)</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4"/>
              </a:rPr>
              <a:t>Debug Code</a:t>
            </a:r>
            <a:r>
              <a:rPr lang="en-GB" sz="1100">
                <a:solidFill>
                  <a:srgbClr val="000000"/>
                </a:solidFill>
              </a:rPr>
              <a:t> -Test code and check for errors. Took 3 hours.</a:t>
            </a:r>
            <a:br>
              <a:rPr lang="en-GB" sz="1100">
                <a:solidFill>
                  <a:srgbClr val="000000"/>
                </a:solidFill>
              </a:rPr>
            </a:br>
            <a:r>
              <a:rPr lang="en-GB" sz="1100" u="sng">
                <a:solidFill>
                  <a:schemeClr val="hlink"/>
                </a:solidFill>
                <a:hlinkClick r:id="rId5"/>
              </a:rPr>
              <a:t>Week 20 Scrum</a:t>
            </a:r>
            <a:endParaRPr sz="1100" u="sng">
              <a:solidFill>
                <a:schemeClr val="hlink"/>
              </a:solidFill>
            </a:endParaRPr>
          </a:p>
          <a:p>
            <a:pPr marL="0" lvl="0" indent="0" algn="l" rtl="0">
              <a:lnSpc>
                <a:spcPct val="115000"/>
              </a:lnSpc>
              <a:spcBef>
                <a:spcPts val="1400"/>
              </a:spcBef>
              <a:spcAft>
                <a:spcPts val="0"/>
              </a:spcAft>
              <a:buNone/>
            </a:pPr>
            <a:r>
              <a:rPr lang="en-GB" sz="1300" b="1">
                <a:solidFill>
                  <a:srgbClr val="000000"/>
                </a:solidFill>
              </a:rPr>
              <a:t>Sprint 3 (Week 22-23)</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6"/>
              </a:rPr>
              <a:t>Program Final Debugging</a:t>
            </a:r>
            <a:r>
              <a:rPr lang="en-GB" sz="1100">
                <a:solidFill>
                  <a:srgbClr val="000000"/>
                </a:solidFill>
              </a:rPr>
              <a:t> - Correcting and finalizing the code for the presentation and submission. Took 4 hours.</a:t>
            </a:r>
            <a:endParaRPr sz="1100">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7"/>
              </a:rPr>
              <a:t>Product Context Report</a:t>
            </a:r>
            <a:r>
              <a:rPr lang="en-GB" sz="1100">
                <a:solidFill>
                  <a:srgbClr val="000000"/>
                </a:solidFill>
              </a:rPr>
              <a:t> - Exploring the legal, ethical and health &amp; safety aspects of the program. Discussing details of the copyrights and intent of use. Took 1 hour.</a:t>
            </a:r>
            <a:endParaRPr sz="1100">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4 (Week 23 P.2)</a:t>
            </a:r>
            <a:endParaRPr sz="13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5 (Week 23 P.3)</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8"/>
              </a:rPr>
              <a:t>Presentation Slides</a:t>
            </a:r>
            <a:r>
              <a:rPr lang="en-GB" sz="1100">
                <a:solidFill>
                  <a:srgbClr val="000000"/>
                </a:solidFill>
              </a:rPr>
              <a:t>- Creating a powerpoint presentation for the final demonstration of the product. Took 3 hours.</a:t>
            </a:r>
            <a:endParaRPr sz="1100">
              <a:solidFill>
                <a:srgbClr val="000000"/>
              </a:solidFill>
            </a:endParaRPr>
          </a:p>
          <a:p>
            <a:pPr marL="0" lvl="0" indent="0" algn="l" rtl="0">
              <a:spcBef>
                <a:spcPts val="1200"/>
              </a:spcBef>
              <a:spcAft>
                <a:spcPts val="0"/>
              </a:spcAft>
              <a:buNone/>
            </a:pP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719ac48138_5_7"/>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Effort Log - Klive</a:t>
            </a:r>
            <a:endParaRPr/>
          </a:p>
          <a:p>
            <a:pPr marL="0" lvl="0" indent="0" algn="l" rtl="0">
              <a:spcBef>
                <a:spcPts val="0"/>
              </a:spcBef>
              <a:spcAft>
                <a:spcPts val="0"/>
              </a:spcAft>
              <a:buNone/>
            </a:pPr>
            <a:endParaRPr/>
          </a:p>
        </p:txBody>
      </p:sp>
      <p:sp>
        <p:nvSpPr>
          <p:cNvPr id="149" name="Google Shape;149;g719ac48138_5_7"/>
          <p:cNvSpPr txBox="1">
            <a:spLocks noGrp="1"/>
          </p:cNvSpPr>
          <p:nvPr>
            <p:ph type="body" idx="1"/>
          </p:nvPr>
        </p:nvSpPr>
        <p:spPr>
          <a:xfrm>
            <a:off x="149225" y="1663700"/>
            <a:ext cx="8839200" cy="5041800"/>
          </a:xfrm>
          <a:prstGeom prst="rect">
            <a:avLst/>
          </a:prstGeom>
        </p:spPr>
        <p:txBody>
          <a:bodyPr spcFirstLastPara="1" wrap="square" lIns="274300" tIns="91425" rIns="0" bIns="0" anchor="t" anchorCtr="0">
            <a:noAutofit/>
          </a:bodyPr>
          <a:lstStyle/>
          <a:p>
            <a:pPr marL="0" lvl="0" indent="0" algn="l" rtl="0">
              <a:lnSpc>
                <a:spcPct val="115000"/>
              </a:lnSpc>
              <a:spcBef>
                <a:spcPts val="1400"/>
              </a:spcBef>
              <a:spcAft>
                <a:spcPts val="0"/>
              </a:spcAft>
              <a:buNone/>
            </a:pPr>
            <a:r>
              <a:rPr lang="en-GB" sz="1300" b="1">
                <a:solidFill>
                  <a:srgbClr val="000000"/>
                </a:solidFill>
              </a:rPr>
              <a:t>Sprint 1 {Weeks 17-18)</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3"/>
              </a:rPr>
              <a:t>Scrum Meeting</a:t>
            </a:r>
            <a:r>
              <a:rPr lang="en-GB" sz="1100">
                <a:solidFill>
                  <a:srgbClr val="000000"/>
                </a:solidFill>
              </a:rPr>
              <a:t> -We had caught up with eachother after the holidays to make sure everyone is doing okay, ensuring that we have a game plan for the program ahead. We decided that We will probably redo the product - with cleaner code execution. This was met with great success and a more optimised product (Following Object Oriented Programming)</a:t>
            </a:r>
            <a:r>
              <a:rPr lang="en-GB" sz="1100">
                <a:solidFill>
                  <a:srgbClr val="000000"/>
                </a:solidFill>
                <a:uFill>
                  <a:noFill/>
                </a:uFill>
                <a:hlinkClick r:id="rId4"/>
              </a:rPr>
              <a:t> </a:t>
            </a:r>
            <a:br>
              <a:rPr lang="en-GB">
                <a:uFill>
                  <a:noFill/>
                </a:uFill>
                <a:hlinkClick r:id="rId4"/>
              </a:rPr>
            </a:br>
            <a:r>
              <a:rPr lang="en-GB" sz="1100" u="sng">
                <a:solidFill>
                  <a:schemeClr val="hlink"/>
                </a:solidFill>
                <a:hlinkClick r:id="rId4"/>
              </a:rPr>
              <a:t>Design Front-end</a:t>
            </a:r>
            <a:r>
              <a:rPr lang="en-GB" sz="1100">
                <a:solidFill>
                  <a:srgbClr val="000000"/>
                </a:solidFill>
              </a:rPr>
              <a:t>  -This was a long task, I had to catch up with Ben and Mohseenur with this task - I was working with the Programming side and wanted to create a new GUI</a:t>
            </a:r>
            <a:r>
              <a:rPr lang="en-GB" sz="1100">
                <a:solidFill>
                  <a:srgbClr val="000000"/>
                </a:solidFill>
                <a:uFill>
                  <a:noFill/>
                </a:uFill>
                <a:hlinkClick r:id="rId5"/>
              </a:rPr>
              <a:t> </a:t>
            </a:r>
            <a:br>
              <a:rPr lang="en-GB" sz="1100">
                <a:solidFill>
                  <a:srgbClr val="000000"/>
                </a:solidFill>
                <a:uFill>
                  <a:noFill/>
                </a:uFill>
                <a:hlinkClick r:id="rId5"/>
              </a:rPr>
            </a:br>
            <a:r>
              <a:rPr lang="en-GB" sz="1100" u="sng">
                <a:solidFill>
                  <a:schemeClr val="hlink"/>
                </a:solidFill>
                <a:hlinkClick r:id="rId5"/>
              </a:rPr>
              <a:t>Optimise product</a:t>
            </a:r>
            <a:r>
              <a:rPr lang="en-GB" sz="1100">
                <a:solidFill>
                  <a:srgbClr val="000000"/>
                </a:solidFill>
              </a:rPr>
              <a:t> -I had to optimise the product (Analyser v2)</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2 (Weeks 19-21)</a:t>
            </a:r>
            <a:endParaRPr sz="1300" b="1">
              <a:solidFill>
                <a:srgbClr val="000000"/>
              </a:solidFill>
            </a:endParaRPr>
          </a:p>
          <a:p>
            <a:pPr marL="0" lvl="0" indent="0" algn="l" rtl="0">
              <a:lnSpc>
                <a:spcPct val="115000"/>
              </a:lnSpc>
              <a:spcBef>
                <a:spcPts val="1400"/>
              </a:spcBef>
              <a:spcAft>
                <a:spcPts val="0"/>
              </a:spcAft>
              <a:buNone/>
            </a:pPr>
            <a:r>
              <a:rPr lang="en-GB" sz="1100" u="sng">
                <a:solidFill>
                  <a:schemeClr val="accent4"/>
                </a:solidFill>
                <a:hlinkClick r:id="rId6"/>
              </a:rPr>
              <a:t>Week 20 Scrum</a:t>
            </a:r>
            <a:r>
              <a:rPr lang="en-GB" sz="1100">
                <a:solidFill>
                  <a:srgbClr val="000000"/>
                </a:solidFill>
              </a:rPr>
              <a:t> -Discussed additional features such as a Line Graph feature. We also spoke of starting to implement JUnit testing. </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3 (Week 22-23)</a:t>
            </a:r>
            <a:endParaRPr sz="1300" b="1">
              <a:solidFill>
                <a:srgbClr val="000000"/>
              </a:solidFill>
            </a:endParaRPr>
          </a:p>
          <a:p>
            <a:pPr marL="0" lvl="0" indent="0" algn="l" rtl="0">
              <a:lnSpc>
                <a:spcPct val="115000"/>
              </a:lnSpc>
              <a:spcBef>
                <a:spcPts val="1400"/>
              </a:spcBef>
              <a:spcAft>
                <a:spcPts val="0"/>
              </a:spcAft>
              <a:buNone/>
            </a:pPr>
            <a:r>
              <a:rPr lang="en-GB" sz="1100" u="sng">
                <a:solidFill>
                  <a:schemeClr val="accent4"/>
                </a:solidFill>
                <a:hlinkClick r:id="rId7"/>
              </a:rPr>
              <a:t>Project Management Log</a:t>
            </a:r>
            <a:r>
              <a:rPr lang="en-GB" sz="1100">
                <a:solidFill>
                  <a:srgbClr val="000000"/>
                </a:solidFill>
              </a:rPr>
              <a:t> -Made start on the team management section of the final report. </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4 (Week 23 P.2)</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accent4"/>
                </a:solidFill>
                <a:hlinkClick r:id="rId7"/>
              </a:rPr>
              <a:t>Project Management Log</a:t>
            </a:r>
            <a:r>
              <a:rPr lang="en-GB" sz="1100">
                <a:solidFill>
                  <a:srgbClr val="000000"/>
                </a:solidFill>
              </a:rPr>
              <a:t> - Finished the team management section of the final report. </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5 (Week 23 P.3)</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accent4"/>
                </a:solidFill>
                <a:hlinkClick r:id="rId8"/>
              </a:rPr>
              <a:t>README File</a:t>
            </a:r>
            <a:r>
              <a:rPr lang="en-GB" sz="1100">
                <a:solidFill>
                  <a:srgbClr val="000000"/>
                </a:solidFill>
              </a:rPr>
              <a:t> - Updated README file on how to run program. </a:t>
            </a:r>
            <a:endParaRPr sz="1100" b="1">
              <a:solidFill>
                <a:srgbClr val="000000"/>
              </a:solidFill>
            </a:endParaRPr>
          </a:p>
          <a:p>
            <a:pPr marL="0" lvl="0" indent="0" algn="l" rtl="0">
              <a:spcBef>
                <a:spcPts val="1200"/>
              </a:spcBef>
              <a:spcAft>
                <a:spcPts val="0"/>
              </a:spcAft>
              <a:buNone/>
            </a:pPr>
            <a:endParaRPr/>
          </a:p>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g719ac48138_5_1"/>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Effort Log - Ben</a:t>
            </a:r>
            <a:endParaRPr/>
          </a:p>
          <a:p>
            <a:pPr marL="0" lvl="0" indent="0" algn="l" rtl="0">
              <a:spcBef>
                <a:spcPts val="0"/>
              </a:spcBef>
              <a:spcAft>
                <a:spcPts val="0"/>
              </a:spcAft>
              <a:buNone/>
            </a:pPr>
            <a:endParaRPr/>
          </a:p>
        </p:txBody>
      </p:sp>
      <p:sp>
        <p:nvSpPr>
          <p:cNvPr id="156" name="Google Shape;156;g719ac48138_5_1"/>
          <p:cNvSpPr txBox="1">
            <a:spLocks noGrp="1"/>
          </p:cNvSpPr>
          <p:nvPr>
            <p:ph type="body" idx="1"/>
          </p:nvPr>
        </p:nvSpPr>
        <p:spPr>
          <a:xfrm>
            <a:off x="152350" y="1625600"/>
            <a:ext cx="8839200" cy="5041800"/>
          </a:xfrm>
          <a:prstGeom prst="rect">
            <a:avLst/>
          </a:prstGeom>
        </p:spPr>
        <p:txBody>
          <a:bodyPr spcFirstLastPara="1" wrap="square" lIns="274300" tIns="91425" rIns="0" bIns="0" anchor="t" anchorCtr="0">
            <a:noAutofit/>
          </a:bodyPr>
          <a:lstStyle/>
          <a:p>
            <a:pPr marL="0" lvl="0" indent="0" algn="l" rtl="0">
              <a:lnSpc>
                <a:spcPct val="115000"/>
              </a:lnSpc>
              <a:spcBef>
                <a:spcPts val="1400"/>
              </a:spcBef>
              <a:spcAft>
                <a:spcPts val="0"/>
              </a:spcAft>
              <a:buNone/>
            </a:pPr>
            <a:r>
              <a:rPr lang="en-GB" sz="1300" b="1">
                <a:solidFill>
                  <a:srgbClr val="000000"/>
                </a:solidFill>
              </a:rPr>
              <a:t>Sprint 1 {Weeks 17-18)</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3"/>
              </a:rPr>
              <a:t>Scrum Meeting</a:t>
            </a:r>
            <a:br>
              <a:rPr lang="en-GB"/>
            </a:br>
            <a:r>
              <a:rPr lang="en-GB" sz="1100" u="sng">
                <a:solidFill>
                  <a:schemeClr val="hlink"/>
                </a:solidFill>
                <a:hlinkClick r:id="rId4"/>
              </a:rPr>
              <a:t>Front-end Research</a:t>
            </a:r>
            <a:r>
              <a:rPr lang="en-GB" sz="1100">
                <a:solidFill>
                  <a:srgbClr val="000000"/>
                </a:solidFill>
              </a:rPr>
              <a:t> -Research GUI designs. Send designs to Mohseenur.</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2 (Weeks 19-21)</a:t>
            </a:r>
            <a:endParaRPr sz="1300" b="1">
              <a:solidFill>
                <a:srgbClr val="000000"/>
              </a:solidFill>
            </a:endParaRPr>
          </a:p>
          <a:p>
            <a:pPr marL="0" lvl="0" indent="0" algn="l" rtl="0">
              <a:lnSpc>
                <a:spcPct val="115000"/>
              </a:lnSpc>
              <a:spcBef>
                <a:spcPts val="1400"/>
              </a:spcBef>
              <a:spcAft>
                <a:spcPts val="0"/>
              </a:spcAft>
              <a:buNone/>
            </a:pPr>
            <a:r>
              <a:rPr lang="en-GB" sz="1100" u="sng">
                <a:solidFill>
                  <a:schemeClr val="hlink"/>
                </a:solidFill>
                <a:hlinkClick r:id="rId5"/>
              </a:rPr>
              <a:t>Week 20 Scrum</a:t>
            </a:r>
            <a:r>
              <a:rPr lang="en-GB" sz="1100">
                <a:solidFill>
                  <a:srgbClr val="000000"/>
                </a:solidFill>
              </a:rPr>
              <a:t> -Discussed additional features such as a Line Graph feature. We also spoke of starting to implement JUnit testing. </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3 (Week 22-23)</a:t>
            </a:r>
            <a:endParaRPr sz="1300" b="1">
              <a:solidFill>
                <a:srgbClr val="000000"/>
              </a:solidFill>
            </a:endParaRPr>
          </a:p>
          <a:p>
            <a:pPr marL="0" lvl="0" indent="0" algn="l" rtl="0">
              <a:lnSpc>
                <a:spcPct val="115000"/>
              </a:lnSpc>
              <a:spcBef>
                <a:spcPts val="1400"/>
              </a:spcBef>
              <a:spcAft>
                <a:spcPts val="0"/>
              </a:spcAft>
              <a:buNone/>
            </a:pPr>
            <a:r>
              <a:rPr lang="en-GB" sz="1100" u="sng">
                <a:solidFill>
                  <a:schemeClr val="hlink"/>
                </a:solidFill>
                <a:hlinkClick r:id="rId6"/>
              </a:rPr>
              <a:t>Project Management Log</a:t>
            </a:r>
            <a:r>
              <a:rPr lang="en-GB" sz="1100">
                <a:solidFill>
                  <a:srgbClr val="000000"/>
                </a:solidFill>
              </a:rPr>
              <a:t> -Made start on the team management section of the final report. </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4 (Week 23 P.2)</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6"/>
              </a:rPr>
              <a:t>Project Management Log</a:t>
            </a:r>
            <a:r>
              <a:rPr lang="en-GB" sz="1100">
                <a:solidFill>
                  <a:srgbClr val="000000"/>
                </a:solidFill>
              </a:rPr>
              <a:t> - Finished the team management section of the final report. </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5 (Week 23 P.3)</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7"/>
              </a:rPr>
              <a:t>README File</a:t>
            </a:r>
            <a:r>
              <a:rPr lang="en-GB" sz="1100">
                <a:solidFill>
                  <a:srgbClr val="000000"/>
                </a:solidFill>
              </a:rPr>
              <a:t> - Updated README file on how to run program. </a:t>
            </a:r>
            <a:endParaRPr sz="1100" b="1">
              <a:solidFill>
                <a:srgbClr val="000000"/>
              </a:solidFill>
            </a:endParaRPr>
          </a:p>
          <a:p>
            <a:pPr marL="0" lvl="0" indent="0" algn="l" rtl="0">
              <a:spcBef>
                <a:spcPts val="120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g719ac48138_0_106"/>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Effort Log - Trina</a:t>
            </a:r>
            <a:endParaRPr/>
          </a:p>
        </p:txBody>
      </p:sp>
      <p:sp>
        <p:nvSpPr>
          <p:cNvPr id="163" name="Google Shape;163;g719ac48138_0_106"/>
          <p:cNvSpPr txBox="1">
            <a:spLocks noGrp="1"/>
          </p:cNvSpPr>
          <p:nvPr>
            <p:ph type="body" idx="1"/>
          </p:nvPr>
        </p:nvSpPr>
        <p:spPr>
          <a:xfrm>
            <a:off x="149225" y="1663700"/>
            <a:ext cx="8839200" cy="5041800"/>
          </a:xfrm>
          <a:prstGeom prst="rect">
            <a:avLst/>
          </a:prstGeom>
        </p:spPr>
        <p:txBody>
          <a:bodyPr spcFirstLastPara="1" wrap="square" lIns="274300" tIns="91425" rIns="0" bIns="0" anchor="t" anchorCtr="0">
            <a:noAutofit/>
          </a:bodyPr>
          <a:lstStyle/>
          <a:p>
            <a:pPr marL="0" lvl="0" indent="0" algn="l" rtl="0">
              <a:lnSpc>
                <a:spcPct val="115000"/>
              </a:lnSpc>
              <a:spcBef>
                <a:spcPts val="1400"/>
              </a:spcBef>
              <a:spcAft>
                <a:spcPts val="0"/>
              </a:spcAft>
              <a:buNone/>
            </a:pPr>
            <a:r>
              <a:rPr lang="en-GB" sz="1200" b="1">
                <a:solidFill>
                  <a:srgbClr val="000000"/>
                </a:solidFill>
              </a:rPr>
              <a:t>Sprint 1 {Weeks 17-18)</a:t>
            </a:r>
            <a:endParaRPr sz="1200" b="1">
              <a:solidFill>
                <a:srgbClr val="000000"/>
              </a:solidFill>
            </a:endParaRPr>
          </a:p>
          <a:p>
            <a:pPr marL="0" lvl="0" indent="0" algn="l" rtl="0">
              <a:lnSpc>
                <a:spcPct val="115000"/>
              </a:lnSpc>
              <a:spcBef>
                <a:spcPts val="1200"/>
              </a:spcBef>
              <a:spcAft>
                <a:spcPts val="0"/>
              </a:spcAft>
              <a:buNone/>
            </a:pPr>
            <a:r>
              <a:rPr lang="en-GB" sz="1200" u="sng">
                <a:solidFill>
                  <a:schemeClr val="hlink"/>
                </a:solidFill>
                <a:hlinkClick r:id="rId3"/>
              </a:rPr>
              <a:t>Scrum Meeting</a:t>
            </a:r>
            <a:r>
              <a:rPr lang="en-GB" sz="1200">
                <a:solidFill>
                  <a:srgbClr val="000000"/>
                </a:solidFill>
              </a:rPr>
              <a:t> -Had a meeting and talked on what needs to be done, later on creating the tasks:</a:t>
            </a:r>
            <a:endParaRPr sz="1200">
              <a:solidFill>
                <a:srgbClr val="000000"/>
              </a:solidFill>
            </a:endParaRPr>
          </a:p>
          <a:p>
            <a:pPr marL="457200" lvl="0" indent="-304800" algn="l" rtl="0">
              <a:lnSpc>
                <a:spcPct val="115000"/>
              </a:lnSpc>
              <a:spcBef>
                <a:spcPts val="1200"/>
              </a:spcBef>
              <a:spcAft>
                <a:spcPts val="0"/>
              </a:spcAft>
              <a:buSzPts val="1200"/>
              <a:buChar char="●"/>
            </a:pPr>
            <a:r>
              <a:rPr lang="en-GB" sz="1200">
                <a:solidFill>
                  <a:srgbClr val="000000"/>
                </a:solidFill>
              </a:rPr>
              <a:t>Catch-up with members</a:t>
            </a:r>
            <a:endParaRPr sz="1200">
              <a:solidFill>
                <a:srgbClr val="000000"/>
              </a:solidFill>
            </a:endParaRPr>
          </a:p>
          <a:p>
            <a:pPr marL="457200" lvl="0" indent="-304800" algn="l" rtl="0">
              <a:lnSpc>
                <a:spcPct val="115000"/>
              </a:lnSpc>
              <a:spcBef>
                <a:spcPts val="0"/>
              </a:spcBef>
              <a:spcAft>
                <a:spcPts val="0"/>
              </a:spcAft>
              <a:buSzPts val="1200"/>
              <a:buChar char="●"/>
            </a:pPr>
            <a:r>
              <a:rPr lang="en-GB" sz="1200">
                <a:solidFill>
                  <a:srgbClr val="000000"/>
                </a:solidFill>
              </a:rPr>
              <a:t>Check tasks on Moodle</a:t>
            </a:r>
            <a:endParaRPr sz="1200">
              <a:solidFill>
                <a:srgbClr val="000000"/>
              </a:solidFill>
            </a:endParaRPr>
          </a:p>
          <a:p>
            <a:pPr marL="457200" lvl="0" indent="-304800" algn="l" rtl="0">
              <a:lnSpc>
                <a:spcPct val="115000"/>
              </a:lnSpc>
              <a:spcBef>
                <a:spcPts val="0"/>
              </a:spcBef>
              <a:spcAft>
                <a:spcPts val="0"/>
              </a:spcAft>
              <a:buSzPts val="1200"/>
              <a:buChar char="●"/>
            </a:pPr>
            <a:r>
              <a:rPr lang="en-GB" sz="1200">
                <a:solidFill>
                  <a:srgbClr val="000000"/>
                </a:solidFill>
              </a:rPr>
              <a:t>Work on planning product</a:t>
            </a:r>
            <a:endParaRPr sz="1200">
              <a:solidFill>
                <a:srgbClr val="000000"/>
              </a:solidFill>
            </a:endParaRPr>
          </a:p>
          <a:p>
            <a:pPr marL="457200" lvl="0" indent="-304800" algn="l" rtl="0">
              <a:lnSpc>
                <a:spcPct val="115000"/>
              </a:lnSpc>
              <a:spcBef>
                <a:spcPts val="0"/>
              </a:spcBef>
              <a:spcAft>
                <a:spcPts val="0"/>
              </a:spcAft>
              <a:buSzPts val="1200"/>
              <a:buChar char="●"/>
            </a:pPr>
            <a:r>
              <a:rPr lang="en-GB" sz="1200">
                <a:solidFill>
                  <a:srgbClr val="000000"/>
                </a:solidFill>
              </a:rPr>
              <a:t>Add additional features to product</a:t>
            </a:r>
            <a:endParaRPr sz="1200">
              <a:solidFill>
                <a:srgbClr val="000000"/>
              </a:solidFill>
            </a:endParaRPr>
          </a:p>
          <a:p>
            <a:pPr marL="457200" lvl="0" indent="-304800" algn="l" rtl="0">
              <a:lnSpc>
                <a:spcPct val="115000"/>
              </a:lnSpc>
              <a:spcBef>
                <a:spcPts val="0"/>
              </a:spcBef>
              <a:spcAft>
                <a:spcPts val="0"/>
              </a:spcAft>
              <a:buSzPts val="1200"/>
              <a:buChar char="●"/>
            </a:pPr>
            <a:r>
              <a:rPr lang="en-GB" sz="1200">
                <a:solidFill>
                  <a:srgbClr val="000000"/>
                </a:solidFill>
              </a:rPr>
              <a:t>Create new ideas for product</a:t>
            </a:r>
            <a:endParaRPr sz="1200">
              <a:solidFill>
                <a:srgbClr val="000000"/>
              </a:solidFill>
            </a:endParaRPr>
          </a:p>
          <a:p>
            <a:pPr marL="0" lvl="0" indent="0" algn="l" rtl="0">
              <a:lnSpc>
                <a:spcPct val="115000"/>
              </a:lnSpc>
              <a:spcBef>
                <a:spcPts val="1200"/>
              </a:spcBef>
              <a:spcAft>
                <a:spcPts val="0"/>
              </a:spcAft>
              <a:buNone/>
            </a:pPr>
            <a:r>
              <a:rPr lang="en-GB" sz="1200" u="sng">
                <a:solidFill>
                  <a:schemeClr val="hlink"/>
                </a:solidFill>
                <a:hlinkClick r:id="rId4"/>
              </a:rPr>
              <a:t>Create login for product</a:t>
            </a:r>
            <a:r>
              <a:rPr lang="en-GB" sz="1200">
                <a:solidFill>
                  <a:srgbClr val="000000"/>
                </a:solidFill>
              </a:rPr>
              <a:t> -Creating a login program</a:t>
            </a:r>
            <a:br>
              <a:rPr lang="en-GB" sz="1200">
                <a:solidFill>
                  <a:srgbClr val="000000"/>
                </a:solidFill>
              </a:rPr>
            </a:br>
            <a:r>
              <a:rPr lang="en-GB" sz="1200" u="sng">
                <a:solidFill>
                  <a:schemeClr val="hlink"/>
                </a:solidFill>
                <a:hlinkClick r:id="rId5"/>
              </a:rPr>
              <a:t>Design Front-end</a:t>
            </a:r>
            <a:r>
              <a:rPr lang="en-GB" sz="1200">
                <a:solidFill>
                  <a:srgbClr val="000000"/>
                </a:solidFill>
              </a:rPr>
              <a:t> -Creating the GUI for the login program.</a:t>
            </a:r>
            <a:br>
              <a:rPr lang="en-GB" sz="1200">
                <a:solidFill>
                  <a:srgbClr val="000000"/>
                </a:solidFill>
              </a:rPr>
            </a:br>
            <a:r>
              <a:rPr lang="en-GB" sz="1200" u="sng">
                <a:solidFill>
                  <a:schemeClr val="hlink"/>
                </a:solidFill>
                <a:hlinkClick r:id="rId6"/>
              </a:rPr>
              <a:t>Optimise product</a:t>
            </a:r>
            <a:r>
              <a:rPr lang="en-GB" sz="1200">
                <a:solidFill>
                  <a:srgbClr val="000000"/>
                </a:solidFill>
              </a:rPr>
              <a:t> -Making sure the code is up-to-date and working</a:t>
            </a:r>
            <a:endParaRPr sz="1200">
              <a:solidFill>
                <a:srgbClr val="000000"/>
              </a:solidFill>
            </a:endParaRPr>
          </a:p>
          <a:p>
            <a:pPr marL="0" lvl="0" indent="0" algn="l" rtl="0">
              <a:lnSpc>
                <a:spcPct val="115000"/>
              </a:lnSpc>
              <a:spcBef>
                <a:spcPts val="1400"/>
              </a:spcBef>
              <a:spcAft>
                <a:spcPts val="0"/>
              </a:spcAft>
              <a:buNone/>
            </a:pPr>
            <a:r>
              <a:rPr lang="en-GB" sz="1200" b="1">
                <a:solidFill>
                  <a:srgbClr val="000000"/>
                </a:solidFill>
              </a:rPr>
              <a:t>Sprint 2 (Weeks 19-21)</a:t>
            </a:r>
            <a:endParaRPr sz="1200" b="1">
              <a:solidFill>
                <a:srgbClr val="000000"/>
              </a:solidFill>
            </a:endParaRPr>
          </a:p>
          <a:p>
            <a:pPr marL="0" lvl="0" indent="0" algn="l" rtl="0">
              <a:lnSpc>
                <a:spcPct val="115000"/>
              </a:lnSpc>
              <a:spcBef>
                <a:spcPts val="1200"/>
              </a:spcBef>
              <a:spcAft>
                <a:spcPts val="0"/>
              </a:spcAft>
              <a:buNone/>
            </a:pPr>
            <a:r>
              <a:rPr lang="en-GB" sz="1200" u="sng">
                <a:solidFill>
                  <a:schemeClr val="hlink"/>
                </a:solidFill>
                <a:hlinkClick r:id="rId7"/>
              </a:rPr>
              <a:t>Week 20 Scrum</a:t>
            </a:r>
            <a:r>
              <a:rPr lang="en-GB" sz="1200">
                <a:solidFill>
                  <a:srgbClr val="000000"/>
                </a:solidFill>
              </a:rPr>
              <a:t> -Catching up on work so we are up-to-date</a:t>
            </a:r>
            <a:endParaRPr sz="1200">
              <a:solidFill>
                <a:srgbClr val="000000"/>
              </a:solidFill>
            </a:endParaRPr>
          </a:p>
          <a:p>
            <a:pPr marL="0" lvl="0" indent="0" algn="l" rtl="0">
              <a:lnSpc>
                <a:spcPct val="115000"/>
              </a:lnSpc>
              <a:spcBef>
                <a:spcPts val="1400"/>
              </a:spcBef>
              <a:spcAft>
                <a:spcPts val="0"/>
              </a:spcAft>
              <a:buNone/>
            </a:pPr>
            <a:r>
              <a:rPr lang="en-GB" sz="1200" b="1">
                <a:solidFill>
                  <a:srgbClr val="000000"/>
                </a:solidFill>
              </a:rPr>
              <a:t>Sprint 3 (Week 22-23)</a:t>
            </a:r>
            <a:br>
              <a:rPr lang="en-GB" sz="1200" b="1">
                <a:solidFill>
                  <a:srgbClr val="000000"/>
                </a:solidFill>
              </a:rPr>
            </a:br>
            <a:r>
              <a:rPr lang="en-GB" sz="1200" b="1">
                <a:solidFill>
                  <a:srgbClr val="000000"/>
                </a:solidFill>
              </a:rPr>
              <a:t>Sprint 4 (Week 23 P.2)</a:t>
            </a:r>
            <a:br>
              <a:rPr lang="en-GB" sz="1200" b="1">
                <a:solidFill>
                  <a:srgbClr val="000000"/>
                </a:solidFill>
              </a:rPr>
            </a:br>
            <a:r>
              <a:rPr lang="en-GB" sz="1200" b="1">
                <a:solidFill>
                  <a:srgbClr val="000000"/>
                </a:solidFill>
              </a:rPr>
              <a:t>Sprint 5 (Week 23 P.3)</a:t>
            </a:r>
            <a:endParaRPr sz="1200" b="1">
              <a:solidFill>
                <a:srgbClr val="000000"/>
              </a:solidFill>
            </a:endParaRPr>
          </a:p>
          <a:p>
            <a:pPr marL="0" lvl="0" indent="0" algn="l" rtl="0">
              <a:lnSpc>
                <a:spcPct val="115000"/>
              </a:lnSpc>
              <a:spcBef>
                <a:spcPts val="1200"/>
              </a:spcBef>
              <a:spcAft>
                <a:spcPts val="0"/>
              </a:spcAft>
              <a:buNone/>
            </a:pPr>
            <a:r>
              <a:rPr lang="en-GB" sz="1200" u="sng">
                <a:solidFill>
                  <a:schemeClr val="hlink"/>
                </a:solidFill>
                <a:hlinkClick r:id="rId8"/>
              </a:rPr>
              <a:t>Class Diagram</a:t>
            </a:r>
            <a:r>
              <a:rPr lang="en-GB" sz="1200">
                <a:solidFill>
                  <a:srgbClr val="000000"/>
                </a:solidFill>
              </a:rPr>
              <a:t> -Creating a class diagram from the code</a:t>
            </a:r>
            <a:endParaRPr sz="1200">
              <a:solidFill>
                <a:srgbClr val="000000"/>
              </a:solidFill>
            </a:endParaRPr>
          </a:p>
          <a:p>
            <a:pPr marL="0" lvl="0" indent="0" algn="l" rtl="0">
              <a:spcBef>
                <a:spcPts val="1200"/>
              </a:spcBef>
              <a:spcAft>
                <a:spcPts val="0"/>
              </a:spcAft>
              <a:buNone/>
            </a:pPr>
            <a:endParaRPr sz="12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g719ac48138_0_112"/>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Effort Log - Mohseenur</a:t>
            </a:r>
            <a:endParaRPr/>
          </a:p>
        </p:txBody>
      </p:sp>
      <p:sp>
        <p:nvSpPr>
          <p:cNvPr id="170" name="Google Shape;170;g719ac48138_0_112"/>
          <p:cNvSpPr txBox="1">
            <a:spLocks noGrp="1"/>
          </p:cNvSpPr>
          <p:nvPr>
            <p:ph type="body" idx="1"/>
          </p:nvPr>
        </p:nvSpPr>
        <p:spPr>
          <a:xfrm>
            <a:off x="149225" y="1663700"/>
            <a:ext cx="8839200" cy="5041800"/>
          </a:xfrm>
          <a:prstGeom prst="rect">
            <a:avLst/>
          </a:prstGeom>
        </p:spPr>
        <p:txBody>
          <a:bodyPr spcFirstLastPara="1" wrap="square" lIns="274300" tIns="91425" rIns="0" bIns="0" anchor="t" anchorCtr="0">
            <a:noAutofit/>
          </a:bodyPr>
          <a:lstStyle/>
          <a:p>
            <a:pPr marL="0" lvl="0" indent="0" algn="l" rtl="0">
              <a:lnSpc>
                <a:spcPct val="115000"/>
              </a:lnSpc>
              <a:spcBef>
                <a:spcPts val="1400"/>
              </a:spcBef>
              <a:spcAft>
                <a:spcPts val="0"/>
              </a:spcAft>
              <a:buNone/>
            </a:pPr>
            <a:r>
              <a:rPr lang="en-GB" sz="1300" b="1">
                <a:solidFill>
                  <a:srgbClr val="000000"/>
                </a:solidFill>
              </a:rPr>
              <a:t>Sprint 1 {Weeks 17-18)</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3"/>
              </a:rPr>
              <a:t>Scrum Meeting</a:t>
            </a:r>
            <a:r>
              <a:rPr lang="en-GB" sz="1100">
                <a:solidFill>
                  <a:srgbClr val="000000"/>
                </a:solidFill>
              </a:rPr>
              <a:t> Began to plan the updates for the upcoming changes of the product Length: 2h</a:t>
            </a:r>
            <a:endParaRPr sz="1100">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4"/>
              </a:rPr>
              <a:t>Research GUI designs</a:t>
            </a:r>
            <a:r>
              <a:rPr lang="en-GB" sz="1100">
                <a:solidFill>
                  <a:srgbClr val="000000"/>
                </a:solidFill>
              </a:rPr>
              <a:t> Researched and designed different GUI designs for final product Length: 3d 4h</a:t>
            </a:r>
            <a:endParaRPr sz="1100">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2 (Weeks 19-21)</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5"/>
              </a:rPr>
              <a:t>Week 20 Scrum</a:t>
            </a:r>
            <a:r>
              <a:rPr lang="en-GB" sz="1100">
                <a:solidFill>
                  <a:srgbClr val="000000"/>
                </a:solidFill>
              </a:rPr>
              <a:t> Discussed implementation of new GUI, additional features such as JUnit testing Length: 3h</a:t>
            </a:r>
            <a:endParaRPr sz="1100">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3 (Week 22-23)</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6"/>
              </a:rPr>
              <a:t>Team Marketing Plan</a:t>
            </a:r>
            <a:r>
              <a:rPr lang="en-GB" sz="1100">
                <a:solidFill>
                  <a:srgbClr val="000000"/>
                </a:solidFill>
              </a:rPr>
              <a:t> Background research conducted on Team Marketing Plan Length: 3d</a:t>
            </a:r>
            <a:endParaRPr sz="1100">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4 (Week 23 P.2)</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6"/>
              </a:rPr>
              <a:t>Team Marketing Plan</a:t>
            </a:r>
            <a:r>
              <a:rPr lang="en-GB" sz="1100">
                <a:solidFill>
                  <a:srgbClr val="000000"/>
                </a:solidFill>
              </a:rPr>
              <a:t> Finalised updates for Team Marketing Plan Length: 1w</a:t>
            </a:r>
            <a:endParaRPr sz="1100">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5 (Week 23 P.3)</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7"/>
              </a:rPr>
              <a:t>Final Project Report Document</a:t>
            </a:r>
            <a:r>
              <a:rPr lang="en-GB" sz="1100">
                <a:solidFill>
                  <a:srgbClr val="000000"/>
                </a:solidFill>
              </a:rPr>
              <a:t> Updated and compiled the final Project Report document. Length: 1d</a:t>
            </a:r>
            <a:endParaRPr sz="1100">
              <a:solidFill>
                <a:srgbClr val="000000"/>
              </a:solidFill>
            </a:endParaRPr>
          </a:p>
          <a:p>
            <a:pPr marL="0" lvl="0" indent="0" algn="l" rtl="0">
              <a:spcBef>
                <a:spcPts val="120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g719ac48138_5_19"/>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Effort Log - Arpan</a:t>
            </a:r>
            <a:endParaRPr/>
          </a:p>
          <a:p>
            <a:pPr marL="0" lvl="0" indent="0" algn="l" rtl="0">
              <a:spcBef>
                <a:spcPts val="0"/>
              </a:spcBef>
              <a:spcAft>
                <a:spcPts val="0"/>
              </a:spcAft>
              <a:buNone/>
            </a:pPr>
            <a:endParaRPr/>
          </a:p>
        </p:txBody>
      </p:sp>
      <p:sp>
        <p:nvSpPr>
          <p:cNvPr id="177" name="Google Shape;177;g719ac48138_5_19"/>
          <p:cNvSpPr txBox="1">
            <a:spLocks noGrp="1"/>
          </p:cNvSpPr>
          <p:nvPr>
            <p:ph type="body" idx="1"/>
          </p:nvPr>
        </p:nvSpPr>
        <p:spPr>
          <a:xfrm>
            <a:off x="125" y="1516150"/>
            <a:ext cx="9144000" cy="5341800"/>
          </a:xfrm>
          <a:prstGeom prst="rect">
            <a:avLst/>
          </a:prstGeom>
          <a:noFill/>
        </p:spPr>
        <p:txBody>
          <a:bodyPr spcFirstLastPara="1" wrap="square" lIns="274300" tIns="91425" rIns="0" bIns="0" anchor="t" anchorCtr="0">
            <a:noAutofit/>
          </a:bodyPr>
          <a:lstStyle/>
          <a:p>
            <a:pPr marL="0" lvl="0" indent="0" algn="l" rtl="0">
              <a:lnSpc>
                <a:spcPct val="115000"/>
              </a:lnSpc>
              <a:spcBef>
                <a:spcPts val="1400"/>
              </a:spcBef>
              <a:spcAft>
                <a:spcPts val="0"/>
              </a:spcAft>
              <a:buNone/>
            </a:pPr>
            <a:r>
              <a:rPr lang="en-GB" sz="1300" b="1">
                <a:solidFill>
                  <a:srgbClr val="000000"/>
                </a:solidFill>
              </a:rPr>
              <a:t>Sprint 1 {Weeks 17-18)</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3"/>
              </a:rPr>
              <a:t>Scrum Meeting</a:t>
            </a:r>
            <a:r>
              <a:rPr lang="en-GB" sz="1100">
                <a:solidFill>
                  <a:srgbClr val="000000"/>
                </a:solidFill>
              </a:rPr>
              <a:t> -We discussed about product with the tutor for future product and what we can add and how we can improve it by adding new features.</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2 (Weeks 19-21)</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4"/>
              </a:rPr>
              <a:t>JUnit testing</a:t>
            </a:r>
            <a:r>
              <a:rPr lang="en-GB" sz="1100">
                <a:solidFill>
                  <a:srgbClr val="000000"/>
                </a:solidFill>
              </a:rPr>
              <a:t> - Did research about junit testing and tired to follow the steps. </a:t>
            </a:r>
            <a:br>
              <a:rPr lang="en-GB" sz="1100" b="1">
                <a:solidFill>
                  <a:srgbClr val="000000"/>
                </a:solidFill>
              </a:rPr>
            </a:br>
            <a:r>
              <a:rPr lang="en-GB" sz="1100" u="sng">
                <a:solidFill>
                  <a:schemeClr val="hlink"/>
                </a:solidFill>
                <a:hlinkClick r:id="rId5"/>
              </a:rPr>
              <a:t>Week 20 Scrum</a:t>
            </a:r>
            <a:r>
              <a:rPr lang="en-GB" sz="1100">
                <a:solidFill>
                  <a:srgbClr val="000000"/>
                </a:solidFill>
              </a:rPr>
              <a:t> - After making product we discussed on what more we can add i.g. graphs and better layout. </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3 (Week 22-23)</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6"/>
              </a:rPr>
              <a:t>Team Effort Log</a:t>
            </a:r>
            <a:r>
              <a:rPr lang="en-GB" sz="1100">
                <a:solidFill>
                  <a:srgbClr val="000000"/>
                </a:solidFill>
              </a:rPr>
              <a:t> - Got this part of report and tried to make it easier for members wrote down all their sprints so they don't have to waste time looking for it as they would just have to write description on what they did. </a:t>
            </a:r>
            <a:br>
              <a:rPr lang="en-GB" sz="1100" b="1">
                <a:solidFill>
                  <a:srgbClr val="000000"/>
                </a:solidFill>
              </a:rPr>
            </a:br>
            <a:r>
              <a:rPr lang="en-GB" sz="1100" u="sng">
                <a:solidFill>
                  <a:schemeClr val="hlink"/>
                </a:solidFill>
                <a:hlinkClick r:id="rId7"/>
              </a:rPr>
              <a:t>Product Testing Report</a:t>
            </a:r>
            <a:r>
              <a:rPr lang="en-GB" sz="1100">
                <a:solidFill>
                  <a:srgbClr val="000000"/>
                </a:solidFill>
              </a:rPr>
              <a:t> - After researching aobut junit testing, implemented it by creating new test classes </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4 (Week 23 P.2)</a:t>
            </a:r>
            <a:br>
              <a:rPr lang="en-GB" sz="1300" b="1">
                <a:solidFill>
                  <a:srgbClr val="000000"/>
                </a:solidFill>
              </a:rPr>
            </a:br>
            <a:r>
              <a:rPr lang="en-GB" sz="1300" b="1">
                <a:solidFill>
                  <a:srgbClr val="000000"/>
                </a:solidFill>
              </a:rPr>
              <a:t>Sprint 5 (Week 23 P.3)</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6"/>
              </a:rPr>
              <a:t>Team Effort Log</a:t>
            </a:r>
            <a:r>
              <a:rPr lang="en-GB" sz="1100">
                <a:solidFill>
                  <a:srgbClr val="000000"/>
                </a:solidFill>
              </a:rPr>
              <a:t> -Made improvements on the report as we got more sprints uploaded it on git. </a:t>
            </a:r>
            <a:br>
              <a:rPr lang="en-GB" sz="1100" b="1">
                <a:solidFill>
                  <a:srgbClr val="000000"/>
                </a:solidFill>
              </a:rPr>
            </a:br>
            <a:r>
              <a:rPr lang="en-GB" sz="1100" u="sng">
                <a:solidFill>
                  <a:schemeClr val="hlink"/>
                </a:solidFill>
                <a:hlinkClick r:id="rId7"/>
              </a:rPr>
              <a:t>Product Testing Report</a:t>
            </a:r>
            <a:r>
              <a:rPr lang="en-GB" sz="1100">
                <a:solidFill>
                  <a:srgbClr val="000000"/>
                </a:solidFill>
              </a:rPr>
              <a:t> -Made improvements on the report as few changes were made to the product </a:t>
            </a:r>
            <a:endParaRPr sz="1100" b="1">
              <a:solidFill>
                <a:srgbClr val="000000"/>
              </a:solidFill>
            </a:endParaRPr>
          </a:p>
          <a:p>
            <a:pPr marL="0" lvl="0" indent="0" algn="l" rtl="0">
              <a:lnSpc>
                <a:spcPct val="100000"/>
              </a:lnSpc>
              <a:spcBef>
                <a:spcPts val="1200"/>
              </a:spcBef>
              <a:spcAft>
                <a:spcPts val="0"/>
              </a:spcAft>
              <a:buNone/>
            </a:pPr>
            <a:endParaRPr sz="1300" b="1">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
        <p:cNvGrpSpPr/>
        <p:nvPr/>
      </p:nvGrpSpPr>
      <p:grpSpPr>
        <a:xfrm>
          <a:off x="0" y="0"/>
          <a:ext cx="0" cy="0"/>
          <a:chOff x="0" y="0"/>
          <a:chExt cx="0" cy="0"/>
        </a:xfrm>
      </p:grpSpPr>
      <p:pic>
        <p:nvPicPr>
          <p:cNvPr id="47" name="Google Shape;47;g719ac48138_0_6"/>
          <p:cNvPicPr preferRelativeResize="0"/>
          <p:nvPr/>
        </p:nvPicPr>
        <p:blipFill>
          <a:blip r:embed="rId3">
            <a:alphaModFix/>
          </a:blip>
          <a:stretch>
            <a:fillRect/>
          </a:stretch>
        </p:blipFill>
        <p:spPr>
          <a:xfrm>
            <a:off x="6349000" y="3887300"/>
            <a:ext cx="1168051" cy="1168051"/>
          </a:xfrm>
          <a:prstGeom prst="rect">
            <a:avLst/>
          </a:prstGeom>
          <a:noFill/>
          <a:ln>
            <a:noFill/>
          </a:ln>
        </p:spPr>
      </p:pic>
      <p:pic>
        <p:nvPicPr>
          <p:cNvPr id="48" name="Google Shape;48;g719ac48138_0_6"/>
          <p:cNvPicPr preferRelativeResize="0"/>
          <p:nvPr/>
        </p:nvPicPr>
        <p:blipFill>
          <a:blip r:embed="rId4">
            <a:alphaModFix/>
          </a:blip>
          <a:stretch>
            <a:fillRect/>
          </a:stretch>
        </p:blipFill>
        <p:spPr>
          <a:xfrm>
            <a:off x="5162125" y="5041500"/>
            <a:ext cx="1205726" cy="1206754"/>
          </a:xfrm>
          <a:prstGeom prst="rect">
            <a:avLst/>
          </a:prstGeom>
          <a:noFill/>
          <a:ln>
            <a:noFill/>
          </a:ln>
        </p:spPr>
      </p:pic>
      <p:sp>
        <p:nvSpPr>
          <p:cNvPr id="49" name="Google Shape;49;g719ac48138_0_6"/>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Introduction of the Product &amp; Team</a:t>
            </a:r>
            <a:endParaRPr/>
          </a:p>
        </p:txBody>
      </p:sp>
      <p:sp>
        <p:nvSpPr>
          <p:cNvPr id="50" name="Google Shape;50;g719ac48138_0_6"/>
          <p:cNvSpPr txBox="1">
            <a:spLocks noGrp="1"/>
          </p:cNvSpPr>
          <p:nvPr>
            <p:ph type="body" idx="1"/>
          </p:nvPr>
        </p:nvSpPr>
        <p:spPr>
          <a:xfrm>
            <a:off x="152400" y="1634100"/>
            <a:ext cx="8839200" cy="5041800"/>
          </a:xfrm>
          <a:prstGeom prst="rect">
            <a:avLst/>
          </a:prstGeom>
        </p:spPr>
        <p:txBody>
          <a:bodyPr spcFirstLastPara="1" wrap="square" lIns="274300" tIns="91425" rIns="0" bIns="0" anchor="t" anchorCtr="0">
            <a:noAutofit/>
          </a:bodyPr>
          <a:lstStyle/>
          <a:p>
            <a:pPr marL="0" lvl="0" indent="0" algn="l" rtl="0">
              <a:spcBef>
                <a:spcPts val="0"/>
              </a:spcBef>
              <a:spcAft>
                <a:spcPts val="0"/>
              </a:spcAft>
              <a:buNone/>
            </a:pPr>
            <a:r>
              <a:rPr lang="en-GB" sz="1800"/>
              <a:t>Our product is a Student Marks Analyser built for the EC of the CSEE department at the University of Essex and also Anirban. The Analyser starts by opening an excel file and builds a table which then allows the user to manipulate the data into useable analytics graphs.</a:t>
            </a:r>
            <a:endParaRPr sz="1800"/>
          </a:p>
          <a:p>
            <a:pPr marL="0" lvl="0" indent="0" algn="l" rtl="0">
              <a:spcBef>
                <a:spcPts val="0"/>
              </a:spcBef>
              <a:spcAft>
                <a:spcPts val="0"/>
              </a:spcAft>
              <a:buNone/>
            </a:pPr>
            <a:endParaRPr sz="1400"/>
          </a:p>
          <a:p>
            <a:pPr marL="0" lvl="0" indent="0" algn="l" rtl="0">
              <a:spcBef>
                <a:spcPts val="0"/>
              </a:spcBef>
              <a:spcAft>
                <a:spcPts val="0"/>
              </a:spcAft>
              <a:buNone/>
            </a:pPr>
            <a:endParaRPr sz="1800"/>
          </a:p>
          <a:p>
            <a:pPr marL="0" lvl="0" indent="0" algn="l" rtl="0">
              <a:spcBef>
                <a:spcPts val="0"/>
              </a:spcBef>
              <a:spcAft>
                <a:spcPts val="0"/>
              </a:spcAft>
              <a:buNone/>
            </a:pPr>
            <a:r>
              <a:rPr lang="en-GB" sz="1800"/>
              <a:t>Team List &amp; Roles:</a:t>
            </a:r>
            <a:endParaRPr sz="1800"/>
          </a:p>
          <a:p>
            <a:pPr marL="457200" lvl="0" indent="-342900" algn="l" rtl="0">
              <a:lnSpc>
                <a:spcPct val="100000"/>
              </a:lnSpc>
              <a:spcBef>
                <a:spcPts val="0"/>
              </a:spcBef>
              <a:spcAft>
                <a:spcPts val="0"/>
              </a:spcAft>
              <a:buClr>
                <a:schemeClr val="dk1"/>
              </a:buClr>
              <a:buSzPts val="1800"/>
              <a:buChar char="●"/>
            </a:pPr>
            <a:r>
              <a:rPr lang="en-GB" sz="1700"/>
              <a:t>Klive Comia - Programmer</a:t>
            </a:r>
            <a:endParaRPr sz="1700"/>
          </a:p>
          <a:p>
            <a:pPr marL="457200" lvl="0" indent="-342900" algn="l" rtl="0">
              <a:lnSpc>
                <a:spcPct val="100000"/>
              </a:lnSpc>
              <a:spcBef>
                <a:spcPts val="0"/>
              </a:spcBef>
              <a:spcAft>
                <a:spcPts val="0"/>
              </a:spcAft>
              <a:buClr>
                <a:schemeClr val="dk1"/>
              </a:buClr>
              <a:buSzPts val="1800"/>
              <a:buChar char="●"/>
            </a:pPr>
            <a:r>
              <a:rPr lang="en-GB" sz="1700"/>
              <a:t>Falah Albinfalah - Debugger &amp; Tester</a:t>
            </a:r>
            <a:endParaRPr sz="1700"/>
          </a:p>
          <a:p>
            <a:pPr marL="457200" lvl="0" indent="-342900" algn="l" rtl="0">
              <a:lnSpc>
                <a:spcPct val="100000"/>
              </a:lnSpc>
              <a:spcBef>
                <a:spcPts val="0"/>
              </a:spcBef>
              <a:spcAft>
                <a:spcPts val="0"/>
              </a:spcAft>
              <a:buClr>
                <a:schemeClr val="dk1"/>
              </a:buClr>
              <a:buSzPts val="1800"/>
              <a:buChar char="●"/>
            </a:pPr>
            <a:r>
              <a:rPr lang="en-GB" sz="1700"/>
              <a:t>Arpan Patel - Product Testing</a:t>
            </a:r>
            <a:endParaRPr sz="1700"/>
          </a:p>
          <a:p>
            <a:pPr marL="457200" lvl="0" indent="-342900" algn="l" rtl="0">
              <a:lnSpc>
                <a:spcPct val="100000"/>
              </a:lnSpc>
              <a:spcBef>
                <a:spcPts val="0"/>
              </a:spcBef>
              <a:spcAft>
                <a:spcPts val="0"/>
              </a:spcAft>
              <a:buClr>
                <a:schemeClr val="dk1"/>
              </a:buClr>
              <a:buSzPts val="1800"/>
              <a:buChar char="●"/>
            </a:pPr>
            <a:r>
              <a:rPr lang="en-GB" sz="1700"/>
              <a:t>Trina Roy - Front End Design</a:t>
            </a:r>
            <a:endParaRPr sz="1700"/>
          </a:p>
          <a:p>
            <a:pPr marL="457200" lvl="0" indent="-342900" algn="l" rtl="0">
              <a:lnSpc>
                <a:spcPct val="100000"/>
              </a:lnSpc>
              <a:spcBef>
                <a:spcPts val="0"/>
              </a:spcBef>
              <a:spcAft>
                <a:spcPts val="0"/>
              </a:spcAft>
              <a:buClr>
                <a:schemeClr val="dk1"/>
              </a:buClr>
              <a:buSzPts val="1800"/>
              <a:buChar char="●"/>
            </a:pPr>
            <a:r>
              <a:rPr lang="en-GB" sz="1700"/>
              <a:t>Mohseenur Bashar - Front End Design</a:t>
            </a:r>
            <a:endParaRPr sz="1700"/>
          </a:p>
          <a:p>
            <a:pPr marL="457200" lvl="0" indent="-342900" algn="l" rtl="0">
              <a:lnSpc>
                <a:spcPct val="100000"/>
              </a:lnSpc>
              <a:spcBef>
                <a:spcPts val="0"/>
              </a:spcBef>
              <a:spcAft>
                <a:spcPts val="0"/>
              </a:spcAft>
              <a:buClr>
                <a:schemeClr val="dk1"/>
              </a:buClr>
              <a:buSzPts val="1800"/>
              <a:buChar char="●"/>
            </a:pPr>
            <a:r>
              <a:rPr lang="en-GB" sz="1700"/>
              <a:t>Ben Brown - Front End Design</a:t>
            </a:r>
            <a:endParaRPr sz="1700"/>
          </a:p>
          <a:p>
            <a:pPr marL="457200" lvl="0" indent="-342900" algn="l" rtl="0">
              <a:lnSpc>
                <a:spcPct val="100000"/>
              </a:lnSpc>
              <a:spcBef>
                <a:spcPts val="0"/>
              </a:spcBef>
              <a:spcAft>
                <a:spcPts val="0"/>
              </a:spcAft>
              <a:buClr>
                <a:schemeClr val="dk1"/>
              </a:buClr>
              <a:buSzPts val="1800"/>
              <a:buChar char="●"/>
            </a:pPr>
            <a:r>
              <a:rPr lang="en-GB" sz="1700"/>
              <a:t>Rakib Siddique - Programmer</a:t>
            </a:r>
            <a:endParaRPr sz="1800"/>
          </a:p>
          <a:p>
            <a:pPr marL="0" lvl="0" indent="0" algn="l" rtl="0">
              <a:spcBef>
                <a:spcPts val="0"/>
              </a:spcBef>
              <a:spcAft>
                <a:spcPts val="0"/>
              </a:spcAft>
              <a:buNone/>
            </a:pPr>
            <a:endParaRPr sz="1800"/>
          </a:p>
        </p:txBody>
      </p:sp>
      <p:pic>
        <p:nvPicPr>
          <p:cNvPr id="51" name="Google Shape;51;g719ac48138_0_6"/>
          <p:cNvPicPr preferRelativeResize="0"/>
          <p:nvPr/>
        </p:nvPicPr>
        <p:blipFill>
          <a:blip r:embed="rId5">
            <a:alphaModFix/>
          </a:blip>
          <a:stretch>
            <a:fillRect/>
          </a:stretch>
        </p:blipFill>
        <p:spPr>
          <a:xfrm>
            <a:off x="5143287" y="2654938"/>
            <a:ext cx="1205725" cy="1205725"/>
          </a:xfrm>
          <a:prstGeom prst="rect">
            <a:avLst/>
          </a:prstGeom>
          <a:noFill/>
          <a:ln>
            <a:noFill/>
          </a:ln>
        </p:spPr>
      </p:pic>
      <p:pic>
        <p:nvPicPr>
          <p:cNvPr id="52" name="Google Shape;52;g719ac48138_0_6"/>
          <p:cNvPicPr preferRelativeResize="0"/>
          <p:nvPr/>
        </p:nvPicPr>
        <p:blipFill rotWithShape="1">
          <a:blip r:embed="rId6">
            <a:alphaModFix/>
          </a:blip>
          <a:srcRect b="26524"/>
          <a:stretch/>
        </p:blipFill>
        <p:spPr>
          <a:xfrm>
            <a:off x="6349000" y="2641625"/>
            <a:ext cx="1232349" cy="1232351"/>
          </a:xfrm>
          <a:prstGeom prst="rect">
            <a:avLst/>
          </a:prstGeom>
          <a:noFill/>
          <a:ln>
            <a:noFill/>
          </a:ln>
        </p:spPr>
      </p:pic>
      <p:pic>
        <p:nvPicPr>
          <p:cNvPr id="53" name="Google Shape;53;g719ac48138_0_6"/>
          <p:cNvPicPr preferRelativeResize="0"/>
          <p:nvPr/>
        </p:nvPicPr>
        <p:blipFill rotWithShape="1">
          <a:blip r:embed="rId7">
            <a:alphaModFix/>
          </a:blip>
          <a:srcRect t="2159" r="6576" b="9321"/>
          <a:stretch/>
        </p:blipFill>
        <p:spPr>
          <a:xfrm>
            <a:off x="7538900" y="2654950"/>
            <a:ext cx="1232350" cy="1232351"/>
          </a:xfrm>
          <a:prstGeom prst="rect">
            <a:avLst/>
          </a:prstGeom>
          <a:noFill/>
          <a:ln>
            <a:noFill/>
          </a:ln>
        </p:spPr>
      </p:pic>
      <p:sp>
        <p:nvSpPr>
          <p:cNvPr id="54" name="Google Shape;54;g719ac48138_0_6"/>
          <p:cNvSpPr txBox="1"/>
          <p:nvPr/>
        </p:nvSpPr>
        <p:spPr>
          <a:xfrm>
            <a:off x="6362328" y="3584450"/>
            <a:ext cx="980700" cy="2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FFFFFF"/>
                </a:solidFill>
              </a:rPr>
              <a:t>Mohseenur</a:t>
            </a:r>
            <a:endParaRPr sz="1000">
              <a:solidFill>
                <a:srgbClr val="FFFFFF"/>
              </a:solidFill>
            </a:endParaRPr>
          </a:p>
        </p:txBody>
      </p:sp>
      <p:pic>
        <p:nvPicPr>
          <p:cNvPr id="55" name="Google Shape;55;g719ac48138_0_6"/>
          <p:cNvPicPr preferRelativeResize="0"/>
          <p:nvPr/>
        </p:nvPicPr>
        <p:blipFill>
          <a:blip r:embed="rId8">
            <a:alphaModFix/>
          </a:blip>
          <a:stretch>
            <a:fillRect/>
          </a:stretch>
        </p:blipFill>
        <p:spPr>
          <a:xfrm>
            <a:off x="5162125" y="3873975"/>
            <a:ext cx="1168050" cy="1168050"/>
          </a:xfrm>
          <a:prstGeom prst="rect">
            <a:avLst/>
          </a:prstGeom>
          <a:noFill/>
          <a:ln>
            <a:noFill/>
          </a:ln>
        </p:spPr>
      </p:pic>
      <p:sp>
        <p:nvSpPr>
          <p:cNvPr id="56" name="Google Shape;56;g719ac48138_0_6"/>
          <p:cNvSpPr txBox="1"/>
          <p:nvPr/>
        </p:nvSpPr>
        <p:spPr>
          <a:xfrm>
            <a:off x="7538925" y="3584450"/>
            <a:ext cx="980700" cy="2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FFFFFF"/>
                </a:solidFill>
              </a:rPr>
              <a:t>Falah</a:t>
            </a:r>
            <a:endParaRPr sz="1000">
              <a:solidFill>
                <a:srgbClr val="FFFFFF"/>
              </a:solidFill>
            </a:endParaRPr>
          </a:p>
        </p:txBody>
      </p:sp>
      <p:sp>
        <p:nvSpPr>
          <p:cNvPr id="57" name="Google Shape;57;g719ac48138_0_6"/>
          <p:cNvSpPr txBox="1"/>
          <p:nvPr/>
        </p:nvSpPr>
        <p:spPr>
          <a:xfrm>
            <a:off x="5162115" y="4735900"/>
            <a:ext cx="980700" cy="2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FFFFFF"/>
                </a:solidFill>
              </a:rPr>
              <a:t>Arpan</a:t>
            </a:r>
            <a:endParaRPr sz="1000">
              <a:solidFill>
                <a:srgbClr val="FFFFFF"/>
              </a:solidFill>
            </a:endParaRPr>
          </a:p>
        </p:txBody>
      </p:sp>
      <p:pic>
        <p:nvPicPr>
          <p:cNvPr id="58" name="Google Shape;58;g719ac48138_0_6"/>
          <p:cNvPicPr preferRelativeResize="0"/>
          <p:nvPr/>
        </p:nvPicPr>
        <p:blipFill rotWithShape="1">
          <a:blip r:embed="rId9">
            <a:alphaModFix/>
          </a:blip>
          <a:srcRect t="5222"/>
          <a:stretch/>
        </p:blipFill>
        <p:spPr>
          <a:xfrm>
            <a:off x="7537374" y="3873975"/>
            <a:ext cx="1232350" cy="1168061"/>
          </a:xfrm>
          <a:prstGeom prst="rect">
            <a:avLst/>
          </a:prstGeom>
          <a:noFill/>
          <a:ln>
            <a:noFill/>
          </a:ln>
        </p:spPr>
      </p:pic>
      <p:sp>
        <p:nvSpPr>
          <p:cNvPr id="59" name="Google Shape;59;g719ac48138_0_6"/>
          <p:cNvSpPr txBox="1"/>
          <p:nvPr/>
        </p:nvSpPr>
        <p:spPr>
          <a:xfrm>
            <a:off x="6362325" y="4735896"/>
            <a:ext cx="676500" cy="2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FFFFFF"/>
                </a:solidFill>
              </a:rPr>
              <a:t>Trina</a:t>
            </a:r>
            <a:endParaRPr>
              <a:solidFill>
                <a:srgbClr val="FFFFFF"/>
              </a:solidFill>
            </a:endParaRPr>
          </a:p>
        </p:txBody>
      </p:sp>
      <p:sp>
        <p:nvSpPr>
          <p:cNvPr id="60" name="Google Shape;60;g719ac48138_0_6"/>
          <p:cNvSpPr txBox="1"/>
          <p:nvPr/>
        </p:nvSpPr>
        <p:spPr>
          <a:xfrm>
            <a:off x="7530375" y="4735900"/>
            <a:ext cx="534000" cy="2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FFFFFF"/>
                </a:solidFill>
              </a:rPr>
              <a:t>Rakib</a:t>
            </a:r>
            <a:endParaRPr>
              <a:solidFill>
                <a:srgbClr val="FFFFFF"/>
              </a:solidFill>
            </a:endParaRPr>
          </a:p>
        </p:txBody>
      </p:sp>
      <p:sp>
        <p:nvSpPr>
          <p:cNvPr id="61" name="Google Shape;61;g719ac48138_0_6"/>
          <p:cNvSpPr txBox="1"/>
          <p:nvPr/>
        </p:nvSpPr>
        <p:spPr>
          <a:xfrm>
            <a:off x="5162125" y="3550325"/>
            <a:ext cx="804600" cy="2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chemeClr val="lt1"/>
                </a:solidFill>
              </a:rPr>
              <a:t>Klive</a:t>
            </a:r>
            <a:endParaRPr sz="1000">
              <a:solidFill>
                <a:schemeClr val="lt1"/>
              </a:solidFill>
            </a:endParaRPr>
          </a:p>
        </p:txBody>
      </p:sp>
      <p:sp>
        <p:nvSpPr>
          <p:cNvPr id="62" name="Google Shape;62;g719ac48138_0_6"/>
          <p:cNvSpPr txBox="1"/>
          <p:nvPr/>
        </p:nvSpPr>
        <p:spPr>
          <a:xfrm>
            <a:off x="5162133" y="5937350"/>
            <a:ext cx="479700" cy="26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FFFFFF"/>
                </a:solidFill>
              </a:rPr>
              <a:t>Ben</a:t>
            </a:r>
            <a:endParaRPr sz="1000">
              <a:solidFill>
                <a:srgbClr val="FFFFFF"/>
              </a:solidFill>
            </a:endParaRPr>
          </a:p>
        </p:txBody>
      </p:sp>
      <p:sp>
        <p:nvSpPr>
          <p:cNvPr id="63" name="Google Shape;63;g719ac48138_0_6"/>
          <p:cNvSpPr txBox="1"/>
          <p:nvPr/>
        </p:nvSpPr>
        <p:spPr>
          <a:xfrm>
            <a:off x="6547700" y="5379038"/>
            <a:ext cx="2124000" cy="55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Meet the Team -</a:t>
            </a:r>
            <a:endParaRPr/>
          </a:p>
          <a:p>
            <a:pPr marL="0" lvl="0" indent="0" algn="ctr" rtl="0">
              <a:spcBef>
                <a:spcPts val="0"/>
              </a:spcBef>
              <a:spcAft>
                <a:spcPts val="0"/>
              </a:spcAft>
              <a:buNone/>
            </a:pPr>
            <a:r>
              <a:rPr lang="en-GB"/>
              <a:t>Team 03</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g719ac48138_0_12"/>
          <p:cNvSpPr txBox="1">
            <a:spLocks noGrp="1"/>
          </p:cNvSpPr>
          <p:nvPr>
            <p:ph type="body" idx="1"/>
          </p:nvPr>
        </p:nvSpPr>
        <p:spPr>
          <a:xfrm>
            <a:off x="149225" y="1663700"/>
            <a:ext cx="8839200" cy="5041800"/>
          </a:xfrm>
          <a:prstGeom prst="rect">
            <a:avLst/>
          </a:prstGeom>
        </p:spPr>
        <p:txBody>
          <a:bodyPr spcFirstLastPara="1" wrap="square" lIns="274300" tIns="91425" rIns="0" bIns="0" anchor="t" anchorCtr="0">
            <a:noAutofit/>
          </a:bodyPr>
          <a:lstStyle/>
          <a:p>
            <a:pPr marL="0" lvl="0" indent="0" algn="l" rtl="0">
              <a:spcBef>
                <a:spcPts val="0"/>
              </a:spcBef>
              <a:spcAft>
                <a:spcPts val="0"/>
              </a:spcAft>
              <a:buNone/>
            </a:pPr>
            <a:r>
              <a:rPr lang="en-GB" sz="1800"/>
              <a:t>Our product has a number of functions and </a:t>
            </a:r>
            <a:endParaRPr sz="1800"/>
          </a:p>
          <a:p>
            <a:pPr marL="0" lvl="0" indent="0" algn="l" rtl="0">
              <a:spcBef>
                <a:spcPts val="0"/>
              </a:spcBef>
              <a:spcAft>
                <a:spcPts val="0"/>
              </a:spcAft>
              <a:buNone/>
            </a:pPr>
            <a:r>
              <a:rPr lang="en-GB" sz="1800"/>
              <a:t>features that allow the user to easily use and </a:t>
            </a:r>
            <a:endParaRPr sz="1800"/>
          </a:p>
          <a:p>
            <a:pPr marL="0" lvl="0" indent="0" algn="l" rtl="0">
              <a:spcBef>
                <a:spcPts val="0"/>
              </a:spcBef>
              <a:spcAft>
                <a:spcPts val="0"/>
              </a:spcAft>
              <a:buNone/>
            </a:pPr>
            <a:r>
              <a:rPr lang="en-GB" sz="1800"/>
              <a:t>monitor student progress:</a:t>
            </a:r>
            <a:endParaRPr sz="1800"/>
          </a:p>
          <a:p>
            <a:pPr marL="0" lvl="0" indent="0" algn="l" rtl="0">
              <a:spcBef>
                <a:spcPts val="0"/>
              </a:spcBef>
              <a:spcAft>
                <a:spcPts val="0"/>
              </a:spcAft>
              <a:buNone/>
            </a:pPr>
            <a:endParaRPr sz="1800"/>
          </a:p>
          <a:p>
            <a:pPr marL="457200" lvl="0" indent="-342900" algn="l" rtl="0">
              <a:spcBef>
                <a:spcPts val="0"/>
              </a:spcBef>
              <a:spcAft>
                <a:spcPts val="0"/>
              </a:spcAft>
              <a:buSzPts val="1800"/>
              <a:buChar char="-"/>
            </a:pPr>
            <a:r>
              <a:rPr lang="en-GB" sz="1800"/>
              <a:t>CSV File Parser and Reader</a:t>
            </a:r>
            <a:endParaRPr sz="1800"/>
          </a:p>
          <a:p>
            <a:pPr marL="914400" lvl="1" indent="-342900" algn="l" rtl="0">
              <a:spcBef>
                <a:spcPts val="0"/>
              </a:spcBef>
              <a:spcAft>
                <a:spcPts val="0"/>
              </a:spcAft>
              <a:buSzPts val="1800"/>
              <a:buChar char="-"/>
            </a:pPr>
            <a:r>
              <a:rPr lang="en-GB" sz="1800"/>
              <a:t>On Launch and On Button Click</a:t>
            </a:r>
            <a:endParaRPr sz="1800"/>
          </a:p>
          <a:p>
            <a:pPr marL="914400" lvl="1" indent="-342900" algn="l" rtl="0">
              <a:spcBef>
                <a:spcPts val="0"/>
              </a:spcBef>
              <a:spcAft>
                <a:spcPts val="0"/>
              </a:spcAft>
              <a:buSzPts val="1800"/>
              <a:buChar char="-"/>
            </a:pPr>
            <a:r>
              <a:rPr lang="en-GB" sz="1800"/>
              <a:t>Uses JFileChooser</a:t>
            </a:r>
            <a:endParaRPr sz="1800"/>
          </a:p>
          <a:p>
            <a:pPr marL="457200" lvl="0" indent="0" algn="l" rtl="0">
              <a:spcBef>
                <a:spcPts val="0"/>
              </a:spcBef>
              <a:spcAft>
                <a:spcPts val="0"/>
              </a:spcAft>
              <a:buNone/>
            </a:pPr>
            <a:endParaRPr sz="1800"/>
          </a:p>
          <a:p>
            <a:pPr marL="457200" lvl="0" indent="-342900" algn="l" rtl="0">
              <a:spcBef>
                <a:spcPts val="0"/>
              </a:spcBef>
              <a:spcAft>
                <a:spcPts val="0"/>
              </a:spcAft>
              <a:buSzPts val="1800"/>
              <a:buChar char="-"/>
            </a:pPr>
            <a:r>
              <a:rPr lang="en-GB" sz="1800"/>
              <a:t>Ability to Filter Students &amp; Statistical </a:t>
            </a:r>
            <a:endParaRPr sz="1800"/>
          </a:p>
          <a:p>
            <a:pPr marL="457200" lvl="0" indent="0" algn="l" rtl="0">
              <a:spcBef>
                <a:spcPts val="0"/>
              </a:spcBef>
              <a:spcAft>
                <a:spcPts val="0"/>
              </a:spcAft>
              <a:buNone/>
            </a:pPr>
            <a:r>
              <a:rPr lang="en-GB" sz="1800"/>
              <a:t>Analysis by Subject (Mean, Mode, Median)</a:t>
            </a:r>
            <a:endParaRPr sz="1800"/>
          </a:p>
          <a:p>
            <a:pPr marL="914400" lvl="1" indent="-342900" algn="l" rtl="0">
              <a:spcBef>
                <a:spcPts val="0"/>
              </a:spcBef>
              <a:spcAft>
                <a:spcPts val="0"/>
              </a:spcAft>
              <a:buSzPts val="1800"/>
              <a:buChar char="-"/>
            </a:pPr>
            <a:r>
              <a:rPr lang="en-GB" sz="1800"/>
              <a:t>Allows the User to see Stats for</a:t>
            </a:r>
            <a:br>
              <a:rPr lang="en-GB" sz="1800"/>
            </a:br>
            <a:r>
              <a:rPr lang="en-GB" sz="1800"/>
              <a:t>Certain subject</a:t>
            </a:r>
            <a:endParaRPr sz="1800"/>
          </a:p>
          <a:p>
            <a:pPr marL="914400" lvl="1" indent="-342900" algn="l" rtl="0">
              <a:spcBef>
                <a:spcPts val="0"/>
              </a:spcBef>
              <a:spcAft>
                <a:spcPts val="0"/>
              </a:spcAft>
              <a:buSzPts val="1800"/>
              <a:buChar char="-"/>
            </a:pPr>
            <a:r>
              <a:rPr lang="en-GB" sz="1800"/>
              <a:t>Created with Custom Functions</a:t>
            </a:r>
            <a:endParaRPr sz="1800"/>
          </a:p>
          <a:p>
            <a:pPr marL="0" lvl="0" indent="0" algn="l" rtl="0">
              <a:spcBef>
                <a:spcPts val="0"/>
              </a:spcBef>
              <a:spcAft>
                <a:spcPts val="0"/>
              </a:spcAft>
              <a:buNone/>
            </a:pPr>
            <a:endParaRPr sz="1800"/>
          </a:p>
          <a:p>
            <a:pPr marL="457200" lvl="0" indent="-342900" algn="l" rtl="0">
              <a:spcBef>
                <a:spcPts val="0"/>
              </a:spcBef>
              <a:spcAft>
                <a:spcPts val="0"/>
              </a:spcAft>
              <a:buSzPts val="1800"/>
              <a:buChar char="-"/>
            </a:pPr>
            <a:r>
              <a:rPr lang="en-GB" sz="1800"/>
              <a:t>Graphing Tools to Easily Show Marks</a:t>
            </a:r>
            <a:endParaRPr sz="1800"/>
          </a:p>
          <a:p>
            <a:pPr marL="914400" lvl="1" indent="-342900" algn="l" rtl="0">
              <a:spcBef>
                <a:spcPts val="0"/>
              </a:spcBef>
              <a:spcAft>
                <a:spcPts val="0"/>
              </a:spcAft>
              <a:buSzPts val="1800"/>
              <a:buChar char="-"/>
            </a:pPr>
            <a:r>
              <a:rPr lang="en-GB" sz="1800"/>
              <a:t>Histogram</a:t>
            </a:r>
            <a:endParaRPr sz="1800"/>
          </a:p>
          <a:p>
            <a:pPr marL="914400" lvl="1" indent="-342900" algn="l" rtl="0">
              <a:spcBef>
                <a:spcPts val="0"/>
              </a:spcBef>
              <a:spcAft>
                <a:spcPts val="0"/>
              </a:spcAft>
              <a:buSzPts val="1800"/>
              <a:buChar char="-"/>
            </a:pPr>
            <a:r>
              <a:rPr lang="en-GB" sz="1800"/>
              <a:t>Bar Charts</a:t>
            </a:r>
            <a:endParaRPr sz="1800"/>
          </a:p>
          <a:p>
            <a:pPr marL="914400" lvl="1" indent="-342900" algn="l" rtl="0">
              <a:spcBef>
                <a:spcPts val="0"/>
              </a:spcBef>
              <a:spcAft>
                <a:spcPts val="0"/>
              </a:spcAft>
              <a:buSzPts val="1800"/>
              <a:buChar char="-"/>
            </a:pPr>
            <a:r>
              <a:rPr lang="en-GB" sz="1800"/>
              <a:t>Created with JFreeChart</a:t>
            </a:r>
            <a:endParaRPr sz="1800"/>
          </a:p>
          <a:p>
            <a:pPr marL="0" lvl="0" indent="0" algn="l" rtl="0">
              <a:spcBef>
                <a:spcPts val="0"/>
              </a:spcBef>
              <a:spcAft>
                <a:spcPts val="0"/>
              </a:spcAft>
              <a:buNone/>
            </a:pPr>
            <a:r>
              <a:rPr lang="en-GB" sz="1800"/>
              <a:t>(spoke to client and said it was accepted)</a:t>
            </a:r>
            <a:endParaRPr sz="1800"/>
          </a:p>
          <a:p>
            <a:pPr marL="0" lvl="0" indent="0" algn="l" rtl="0">
              <a:spcBef>
                <a:spcPts val="0"/>
              </a:spcBef>
              <a:spcAft>
                <a:spcPts val="0"/>
              </a:spcAft>
              <a:buNone/>
            </a:pPr>
            <a:endParaRPr sz="1800"/>
          </a:p>
        </p:txBody>
      </p:sp>
      <p:sp>
        <p:nvSpPr>
          <p:cNvPr id="70" name="Google Shape;70;g719ac48138_0_12"/>
          <p:cNvSpPr txBox="1">
            <a:spLocks noGrp="1"/>
          </p:cNvSpPr>
          <p:nvPr>
            <p:ph type="title"/>
          </p:nvPr>
        </p:nvSpPr>
        <p:spPr>
          <a:xfrm>
            <a:off x="146100" y="861225"/>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Functions of Analyser</a:t>
            </a:r>
            <a:endParaRPr/>
          </a:p>
        </p:txBody>
      </p:sp>
      <p:pic>
        <p:nvPicPr>
          <p:cNvPr id="71" name="Google Shape;71;g719ac48138_0_12"/>
          <p:cNvPicPr preferRelativeResize="0"/>
          <p:nvPr/>
        </p:nvPicPr>
        <p:blipFill>
          <a:blip r:embed="rId3">
            <a:alphaModFix/>
          </a:blip>
          <a:stretch>
            <a:fillRect/>
          </a:stretch>
        </p:blipFill>
        <p:spPr>
          <a:xfrm>
            <a:off x="5513913" y="469500"/>
            <a:ext cx="3115212" cy="1765300"/>
          </a:xfrm>
          <a:prstGeom prst="rect">
            <a:avLst/>
          </a:prstGeom>
          <a:noFill/>
          <a:ln>
            <a:noFill/>
          </a:ln>
        </p:spPr>
      </p:pic>
      <p:pic>
        <p:nvPicPr>
          <p:cNvPr id="72" name="Google Shape;72;g719ac48138_0_12"/>
          <p:cNvPicPr preferRelativeResize="0"/>
          <p:nvPr/>
        </p:nvPicPr>
        <p:blipFill>
          <a:blip r:embed="rId4">
            <a:alphaModFix/>
          </a:blip>
          <a:stretch>
            <a:fillRect/>
          </a:stretch>
        </p:blipFill>
        <p:spPr>
          <a:xfrm>
            <a:off x="5513899" y="2546350"/>
            <a:ext cx="3115250" cy="1765300"/>
          </a:xfrm>
          <a:prstGeom prst="rect">
            <a:avLst/>
          </a:prstGeom>
          <a:noFill/>
          <a:ln>
            <a:noFill/>
          </a:ln>
        </p:spPr>
      </p:pic>
      <p:sp>
        <p:nvSpPr>
          <p:cNvPr id="73" name="Google Shape;73;g719ac48138_0_12"/>
          <p:cNvSpPr txBox="1"/>
          <p:nvPr/>
        </p:nvSpPr>
        <p:spPr>
          <a:xfrm>
            <a:off x="5524000" y="2234800"/>
            <a:ext cx="3096300" cy="2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t>File Opener Demonstration</a:t>
            </a:r>
            <a:endParaRPr sz="800"/>
          </a:p>
        </p:txBody>
      </p:sp>
      <p:sp>
        <p:nvSpPr>
          <p:cNvPr id="74" name="Google Shape;74;g719ac48138_0_12"/>
          <p:cNvSpPr txBox="1"/>
          <p:nvPr/>
        </p:nvSpPr>
        <p:spPr>
          <a:xfrm>
            <a:off x="5504950" y="4335275"/>
            <a:ext cx="3096300" cy="2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t>Filter Demonstration</a:t>
            </a:r>
            <a:endParaRPr sz="800"/>
          </a:p>
        </p:txBody>
      </p:sp>
      <p:pic>
        <p:nvPicPr>
          <p:cNvPr id="75" name="Google Shape;75;g719ac48138_0_12"/>
          <p:cNvPicPr preferRelativeResize="0"/>
          <p:nvPr/>
        </p:nvPicPr>
        <p:blipFill>
          <a:blip r:embed="rId5">
            <a:alphaModFix/>
          </a:blip>
          <a:stretch>
            <a:fillRect/>
          </a:stretch>
        </p:blipFill>
        <p:spPr>
          <a:xfrm>
            <a:off x="5513905" y="4623200"/>
            <a:ext cx="3115234" cy="1765300"/>
          </a:xfrm>
          <a:prstGeom prst="rect">
            <a:avLst/>
          </a:prstGeom>
          <a:noFill/>
          <a:ln>
            <a:noFill/>
          </a:ln>
        </p:spPr>
      </p:pic>
      <p:sp>
        <p:nvSpPr>
          <p:cNvPr id="76" name="Google Shape;76;g719ac48138_0_12"/>
          <p:cNvSpPr txBox="1"/>
          <p:nvPr/>
        </p:nvSpPr>
        <p:spPr>
          <a:xfrm>
            <a:off x="5523375" y="6336700"/>
            <a:ext cx="3096300" cy="2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dirty="0"/>
              <a:t>Graphing Demonstration</a:t>
            </a:r>
            <a:endParaRPr sz="800" dirty="0"/>
          </a:p>
        </p:txBody>
      </p:sp>
      <p:sp>
        <p:nvSpPr>
          <p:cNvPr id="10" name="Google Shape;76;g719ac48138_0_12">
            <a:extLst>
              <a:ext uri="{FF2B5EF4-FFF2-40B4-BE49-F238E27FC236}">
                <a16:creationId xmlns:a16="http://schemas.microsoft.com/office/drawing/2014/main" id="{AB88CF19-6665-44C2-B69D-9DB139AEFFE7}"/>
              </a:ext>
            </a:extLst>
          </p:cNvPr>
          <p:cNvSpPr txBox="1"/>
          <p:nvPr/>
        </p:nvSpPr>
        <p:spPr>
          <a:xfrm>
            <a:off x="6523149" y="6474920"/>
            <a:ext cx="2564458" cy="2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700" dirty="0"/>
              <a:t>* Slide Features GIFs, open Presentation to view animation.</a:t>
            </a:r>
            <a:endParaRPr sz="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g719ac48138_8_18"/>
          <p:cNvSpPr txBox="1">
            <a:spLocks noGrp="1"/>
          </p:cNvSpPr>
          <p:nvPr>
            <p:ph type="body" idx="1"/>
          </p:nvPr>
        </p:nvSpPr>
        <p:spPr>
          <a:xfrm>
            <a:off x="149225" y="1663700"/>
            <a:ext cx="8839200" cy="5041800"/>
          </a:xfrm>
          <a:prstGeom prst="rect">
            <a:avLst/>
          </a:prstGeom>
        </p:spPr>
        <p:txBody>
          <a:bodyPr spcFirstLastPara="1" wrap="square" lIns="274300" tIns="91425" rIns="0" bIns="0" anchor="t" anchorCtr="0">
            <a:noAutofit/>
          </a:bodyPr>
          <a:lstStyle/>
          <a:p>
            <a:pPr marL="0" lvl="0" indent="0" algn="l" rtl="0">
              <a:spcBef>
                <a:spcPts val="0"/>
              </a:spcBef>
              <a:spcAft>
                <a:spcPts val="0"/>
              </a:spcAft>
              <a:buNone/>
            </a:pPr>
            <a:r>
              <a:rPr lang="en-GB" sz="1800"/>
              <a:t>More Functions:</a:t>
            </a:r>
            <a:endParaRPr sz="1800"/>
          </a:p>
          <a:p>
            <a:pPr marL="457200" lvl="0" indent="0" algn="l" rtl="0">
              <a:spcBef>
                <a:spcPts val="0"/>
              </a:spcBef>
              <a:spcAft>
                <a:spcPts val="0"/>
              </a:spcAft>
              <a:buNone/>
            </a:pPr>
            <a:endParaRPr sz="1800"/>
          </a:p>
          <a:p>
            <a:pPr marL="457200" lvl="0" indent="-342900" algn="l" rtl="0">
              <a:spcBef>
                <a:spcPts val="0"/>
              </a:spcBef>
              <a:spcAft>
                <a:spcPts val="0"/>
              </a:spcAft>
              <a:buSzPts val="1800"/>
              <a:buChar char="-"/>
            </a:pPr>
            <a:r>
              <a:rPr lang="en-GB" sz="1800"/>
              <a:t>Export Data to PDF</a:t>
            </a:r>
            <a:endParaRPr sz="1800"/>
          </a:p>
          <a:p>
            <a:pPr marL="914400" lvl="1" indent="-342900" algn="l" rtl="0">
              <a:spcBef>
                <a:spcPts val="0"/>
              </a:spcBef>
              <a:spcAft>
                <a:spcPts val="0"/>
              </a:spcAft>
              <a:buSzPts val="1800"/>
              <a:buChar char="-"/>
            </a:pPr>
            <a:r>
              <a:rPr lang="en-GB" sz="1800"/>
              <a:t>Uses iText Library</a:t>
            </a:r>
            <a:endParaRPr sz="1800"/>
          </a:p>
          <a:p>
            <a:pPr marL="914400" lvl="1" indent="-342900" algn="l" rtl="0">
              <a:spcBef>
                <a:spcPts val="0"/>
              </a:spcBef>
              <a:spcAft>
                <a:spcPts val="0"/>
              </a:spcAft>
              <a:buSzPts val="1800"/>
              <a:buChar char="-"/>
            </a:pPr>
            <a:r>
              <a:rPr lang="en-GB" sz="1800"/>
              <a:t>Exports the Data to a PDF</a:t>
            </a:r>
            <a:endParaRPr sz="1800"/>
          </a:p>
          <a:p>
            <a:pPr marL="914400" lvl="0" indent="0" algn="l" rtl="0">
              <a:spcBef>
                <a:spcPts val="0"/>
              </a:spcBef>
              <a:spcAft>
                <a:spcPts val="0"/>
              </a:spcAft>
              <a:buNone/>
            </a:pPr>
            <a:endParaRPr sz="1800"/>
          </a:p>
          <a:p>
            <a:pPr marL="457200" lvl="0" indent="-342900" algn="l" rtl="0">
              <a:spcBef>
                <a:spcPts val="0"/>
              </a:spcBef>
              <a:spcAft>
                <a:spcPts val="0"/>
              </a:spcAft>
              <a:buSzPts val="1800"/>
              <a:buChar char="-"/>
            </a:pPr>
            <a:r>
              <a:rPr lang="en-GB" sz="1800"/>
              <a:t>Night Mode</a:t>
            </a:r>
            <a:endParaRPr sz="1800"/>
          </a:p>
          <a:p>
            <a:pPr marL="914400" lvl="1" indent="-342900" algn="l" rtl="0">
              <a:spcBef>
                <a:spcPts val="0"/>
              </a:spcBef>
              <a:spcAft>
                <a:spcPts val="0"/>
              </a:spcAft>
              <a:buSzPts val="1800"/>
              <a:buChar char="-"/>
            </a:pPr>
            <a:r>
              <a:rPr lang="en-GB" sz="1800"/>
              <a:t>Utilises the Colour Palette</a:t>
            </a:r>
            <a:endParaRPr sz="1800"/>
          </a:p>
          <a:p>
            <a:pPr marL="914400" lvl="0" indent="0" algn="l" rtl="0">
              <a:spcBef>
                <a:spcPts val="0"/>
              </a:spcBef>
              <a:spcAft>
                <a:spcPts val="0"/>
              </a:spcAft>
              <a:buNone/>
            </a:pPr>
            <a:r>
              <a:rPr lang="en-GB" sz="1800"/>
              <a:t>Of JFrame</a:t>
            </a:r>
            <a:endParaRPr sz="1800"/>
          </a:p>
          <a:p>
            <a:pPr marL="914400" lvl="1" indent="-342900" algn="l" rtl="0">
              <a:spcBef>
                <a:spcPts val="0"/>
              </a:spcBef>
              <a:spcAft>
                <a:spcPts val="0"/>
              </a:spcAft>
              <a:buSzPts val="1800"/>
              <a:buChar char="-"/>
            </a:pPr>
            <a:r>
              <a:rPr lang="en-GB" sz="1800"/>
              <a:t>Useful for those who don’t like</a:t>
            </a:r>
            <a:endParaRPr sz="1800"/>
          </a:p>
          <a:p>
            <a:pPr marL="914400" lvl="0" indent="0" algn="l" rtl="0">
              <a:spcBef>
                <a:spcPts val="0"/>
              </a:spcBef>
              <a:spcAft>
                <a:spcPts val="0"/>
              </a:spcAft>
              <a:buNone/>
            </a:pPr>
            <a:r>
              <a:rPr lang="en-GB" sz="1800"/>
              <a:t>Light themes</a:t>
            </a:r>
            <a:endParaRPr sz="1800"/>
          </a:p>
          <a:p>
            <a:pPr marL="914400" lvl="0" indent="0" algn="l" rtl="0">
              <a:spcBef>
                <a:spcPts val="0"/>
              </a:spcBef>
              <a:spcAft>
                <a:spcPts val="0"/>
              </a:spcAft>
              <a:buNone/>
            </a:pPr>
            <a:endParaRPr sz="1800"/>
          </a:p>
          <a:p>
            <a:pPr marL="457200" lvl="0" indent="-342900" algn="l" rtl="0">
              <a:spcBef>
                <a:spcPts val="0"/>
              </a:spcBef>
              <a:spcAft>
                <a:spcPts val="0"/>
              </a:spcAft>
              <a:buSzPts val="1800"/>
              <a:buChar char="-"/>
            </a:pPr>
            <a:r>
              <a:rPr lang="en-GB" sz="1800"/>
              <a:t>File, Help NavBar</a:t>
            </a:r>
            <a:endParaRPr sz="1800"/>
          </a:p>
          <a:p>
            <a:pPr marL="914400" lvl="1" indent="-342900" algn="l" rtl="0">
              <a:spcBef>
                <a:spcPts val="0"/>
              </a:spcBef>
              <a:spcAft>
                <a:spcPts val="0"/>
              </a:spcAft>
              <a:buSzPts val="1800"/>
              <a:buChar char="-"/>
            </a:pPr>
            <a:r>
              <a:rPr lang="en-GB" sz="1800"/>
              <a:t>Help includes a little tutorial</a:t>
            </a:r>
            <a:endParaRPr sz="1800"/>
          </a:p>
          <a:p>
            <a:pPr marL="914400" lvl="1" indent="-342900" algn="l" rtl="0">
              <a:spcBef>
                <a:spcPts val="0"/>
              </a:spcBef>
              <a:spcAft>
                <a:spcPts val="0"/>
              </a:spcAft>
              <a:buSzPts val="1800"/>
              <a:buChar char="-"/>
            </a:pPr>
            <a:r>
              <a:rPr lang="en-GB" sz="1800"/>
              <a:t>About to show Team Members</a:t>
            </a:r>
            <a:endParaRPr sz="1800"/>
          </a:p>
          <a:p>
            <a:pPr marL="914400" lvl="1" indent="-342900" algn="l" rtl="0">
              <a:spcBef>
                <a:spcPts val="0"/>
              </a:spcBef>
              <a:spcAft>
                <a:spcPts val="0"/>
              </a:spcAft>
              <a:buSzPts val="1800"/>
              <a:buChar char="-"/>
            </a:pPr>
            <a:r>
              <a:rPr lang="en-GB" sz="1800"/>
              <a:t>Uses JDialog</a:t>
            </a:r>
            <a:endParaRPr sz="1800"/>
          </a:p>
          <a:p>
            <a:pPr marL="0" lvl="0" indent="0" algn="l" rtl="0">
              <a:spcBef>
                <a:spcPts val="0"/>
              </a:spcBef>
              <a:spcAft>
                <a:spcPts val="0"/>
              </a:spcAft>
              <a:buNone/>
            </a:pPr>
            <a:endParaRPr sz="1800"/>
          </a:p>
        </p:txBody>
      </p:sp>
      <p:sp>
        <p:nvSpPr>
          <p:cNvPr id="83" name="Google Shape;83;g719ac48138_8_18"/>
          <p:cNvSpPr txBox="1">
            <a:spLocks noGrp="1"/>
          </p:cNvSpPr>
          <p:nvPr>
            <p:ph type="title"/>
          </p:nvPr>
        </p:nvSpPr>
        <p:spPr>
          <a:xfrm>
            <a:off x="146100" y="861225"/>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Functions of Analyser</a:t>
            </a:r>
            <a:endParaRPr/>
          </a:p>
        </p:txBody>
      </p:sp>
      <p:pic>
        <p:nvPicPr>
          <p:cNvPr id="84" name="Google Shape;84;g719ac48138_8_18"/>
          <p:cNvPicPr preferRelativeResize="0"/>
          <p:nvPr/>
        </p:nvPicPr>
        <p:blipFill>
          <a:blip r:embed="rId3">
            <a:alphaModFix/>
          </a:blip>
          <a:stretch>
            <a:fillRect/>
          </a:stretch>
        </p:blipFill>
        <p:spPr>
          <a:xfrm>
            <a:off x="5513900" y="469500"/>
            <a:ext cx="3115250" cy="1765302"/>
          </a:xfrm>
          <a:prstGeom prst="rect">
            <a:avLst/>
          </a:prstGeom>
          <a:noFill/>
          <a:ln>
            <a:noFill/>
          </a:ln>
        </p:spPr>
      </p:pic>
      <p:pic>
        <p:nvPicPr>
          <p:cNvPr id="85" name="Google Shape;85;g719ac48138_8_18"/>
          <p:cNvPicPr preferRelativeResize="0"/>
          <p:nvPr/>
        </p:nvPicPr>
        <p:blipFill>
          <a:blip r:embed="rId4">
            <a:alphaModFix/>
          </a:blip>
          <a:stretch>
            <a:fillRect/>
          </a:stretch>
        </p:blipFill>
        <p:spPr>
          <a:xfrm>
            <a:off x="5515150" y="2522450"/>
            <a:ext cx="3114000" cy="1763303"/>
          </a:xfrm>
          <a:prstGeom prst="rect">
            <a:avLst/>
          </a:prstGeom>
          <a:noFill/>
          <a:ln>
            <a:noFill/>
          </a:ln>
        </p:spPr>
      </p:pic>
      <p:sp>
        <p:nvSpPr>
          <p:cNvPr id="86" name="Google Shape;86;g719ac48138_8_18"/>
          <p:cNvSpPr txBox="1"/>
          <p:nvPr/>
        </p:nvSpPr>
        <p:spPr>
          <a:xfrm>
            <a:off x="5524000" y="2234800"/>
            <a:ext cx="3096300" cy="2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t>PDF Exporting Demonstration</a:t>
            </a:r>
            <a:endParaRPr sz="800"/>
          </a:p>
        </p:txBody>
      </p:sp>
      <p:sp>
        <p:nvSpPr>
          <p:cNvPr id="87" name="Google Shape;87;g719ac48138_8_18"/>
          <p:cNvSpPr txBox="1"/>
          <p:nvPr/>
        </p:nvSpPr>
        <p:spPr>
          <a:xfrm>
            <a:off x="5523375" y="4285750"/>
            <a:ext cx="3096300" cy="2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t>Night Mode Demonstration</a:t>
            </a:r>
            <a:endParaRPr sz="800"/>
          </a:p>
        </p:txBody>
      </p:sp>
      <p:sp>
        <p:nvSpPr>
          <p:cNvPr id="88" name="Google Shape;88;g719ac48138_8_18"/>
          <p:cNvSpPr txBox="1"/>
          <p:nvPr/>
        </p:nvSpPr>
        <p:spPr>
          <a:xfrm>
            <a:off x="5523375" y="6336700"/>
            <a:ext cx="3096300" cy="2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a:t>NavBar Demonstration</a:t>
            </a:r>
            <a:endParaRPr sz="800"/>
          </a:p>
        </p:txBody>
      </p:sp>
      <p:pic>
        <p:nvPicPr>
          <p:cNvPr id="89" name="Google Shape;89;g719ac48138_8_18"/>
          <p:cNvPicPr preferRelativeResize="0"/>
          <p:nvPr/>
        </p:nvPicPr>
        <p:blipFill>
          <a:blip r:embed="rId5">
            <a:alphaModFix/>
          </a:blip>
          <a:stretch>
            <a:fillRect/>
          </a:stretch>
        </p:blipFill>
        <p:spPr>
          <a:xfrm>
            <a:off x="5523988" y="4614675"/>
            <a:ext cx="3133183" cy="1764000"/>
          </a:xfrm>
          <a:prstGeom prst="rect">
            <a:avLst/>
          </a:prstGeom>
          <a:noFill/>
          <a:ln>
            <a:noFill/>
          </a:ln>
        </p:spPr>
      </p:pic>
      <p:sp>
        <p:nvSpPr>
          <p:cNvPr id="10" name="Google Shape;76;g719ac48138_0_12">
            <a:extLst>
              <a:ext uri="{FF2B5EF4-FFF2-40B4-BE49-F238E27FC236}">
                <a16:creationId xmlns:a16="http://schemas.microsoft.com/office/drawing/2014/main" id="{B7D27880-07E7-49C0-98C9-BE18E2B1151E}"/>
              </a:ext>
            </a:extLst>
          </p:cNvPr>
          <p:cNvSpPr txBox="1"/>
          <p:nvPr/>
        </p:nvSpPr>
        <p:spPr>
          <a:xfrm>
            <a:off x="6523149" y="6474920"/>
            <a:ext cx="2564458" cy="2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700" dirty="0"/>
              <a:t>* Slide Features GIFs, open Presentation to view animation.</a:t>
            </a:r>
            <a:endParaRPr sz="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g719ac48138_0_153"/>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Main Structure of the Product</a:t>
            </a:r>
            <a:endParaRPr/>
          </a:p>
        </p:txBody>
      </p:sp>
      <p:sp>
        <p:nvSpPr>
          <p:cNvPr id="96" name="Google Shape;96;g719ac48138_0_153"/>
          <p:cNvSpPr txBox="1">
            <a:spLocks noGrp="1"/>
          </p:cNvSpPr>
          <p:nvPr>
            <p:ph type="body" idx="1"/>
          </p:nvPr>
        </p:nvSpPr>
        <p:spPr>
          <a:xfrm>
            <a:off x="149225" y="1663700"/>
            <a:ext cx="8839200" cy="5041800"/>
          </a:xfrm>
          <a:prstGeom prst="rect">
            <a:avLst/>
          </a:prstGeom>
        </p:spPr>
        <p:txBody>
          <a:bodyPr spcFirstLastPara="1" wrap="square" lIns="274300" tIns="91425" rIns="0" bIns="0" anchor="t" anchorCtr="0">
            <a:noAutofit/>
          </a:bodyPr>
          <a:lstStyle/>
          <a:p>
            <a:pPr marL="0" lvl="0" indent="0" algn="l" rtl="0">
              <a:spcBef>
                <a:spcPts val="0"/>
              </a:spcBef>
              <a:spcAft>
                <a:spcPts val="0"/>
              </a:spcAft>
              <a:buNone/>
            </a:pPr>
            <a:r>
              <a:rPr lang="en-GB" sz="1800"/>
              <a:t>Analyser v2 is made and runs on Java JDK 1.8</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GB" sz="1800"/>
              <a:t>The Analyser Structure is made on a Student </a:t>
            </a:r>
            <a:endParaRPr sz="1800"/>
          </a:p>
          <a:p>
            <a:pPr marL="0" lvl="0" indent="0" algn="l" rtl="0">
              <a:spcBef>
                <a:spcPts val="0"/>
              </a:spcBef>
              <a:spcAft>
                <a:spcPts val="0"/>
              </a:spcAft>
              <a:buNone/>
            </a:pPr>
            <a:r>
              <a:rPr lang="en-GB" sz="1800"/>
              <a:t>Object. This was created in mind as the CSV </a:t>
            </a:r>
            <a:endParaRPr sz="1800"/>
          </a:p>
          <a:p>
            <a:pPr marL="0" lvl="0" indent="0" algn="l" rtl="0">
              <a:spcBef>
                <a:spcPts val="0"/>
              </a:spcBef>
              <a:spcAft>
                <a:spcPts val="0"/>
              </a:spcAft>
              <a:buNone/>
            </a:pPr>
            <a:r>
              <a:rPr lang="en-GB" sz="1800"/>
              <a:t>File is structured to have multiple students </a:t>
            </a:r>
            <a:endParaRPr sz="1800"/>
          </a:p>
          <a:p>
            <a:pPr marL="0" lvl="0" indent="0" algn="l" rtl="0">
              <a:spcBef>
                <a:spcPts val="0"/>
              </a:spcBef>
              <a:spcAft>
                <a:spcPts val="0"/>
              </a:spcAft>
              <a:buNone/>
            </a:pPr>
            <a:r>
              <a:rPr lang="en-GB" sz="1800"/>
              <a:t>in the same file, so running each Student </a:t>
            </a:r>
            <a:endParaRPr sz="1800"/>
          </a:p>
          <a:p>
            <a:pPr marL="0" lvl="0" indent="0" algn="l" rtl="0">
              <a:spcBef>
                <a:spcPts val="0"/>
              </a:spcBef>
              <a:spcAft>
                <a:spcPts val="0"/>
              </a:spcAft>
              <a:buNone/>
            </a:pPr>
            <a:r>
              <a:rPr lang="en-GB" sz="1800"/>
              <a:t>into a ArrayList to store the data was </a:t>
            </a:r>
            <a:endParaRPr sz="1800"/>
          </a:p>
          <a:p>
            <a:pPr marL="0" lvl="0" indent="0" algn="l" rtl="0">
              <a:spcBef>
                <a:spcPts val="0"/>
              </a:spcBef>
              <a:spcAft>
                <a:spcPts val="0"/>
              </a:spcAft>
              <a:buNone/>
            </a:pPr>
            <a:r>
              <a:rPr lang="en-GB" sz="1800"/>
              <a:t>the best option at the time.</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GB" sz="1800"/>
              <a:t>With this Object in mind, it allowed us to </a:t>
            </a:r>
            <a:endParaRPr sz="1800"/>
          </a:p>
          <a:p>
            <a:pPr marL="0" lvl="0" indent="0" algn="l" rtl="0">
              <a:spcBef>
                <a:spcPts val="0"/>
              </a:spcBef>
              <a:spcAft>
                <a:spcPts val="0"/>
              </a:spcAft>
              <a:buNone/>
            </a:pPr>
            <a:r>
              <a:rPr lang="en-GB" sz="1800"/>
              <a:t>create our own functions to allow it to return </a:t>
            </a:r>
            <a:endParaRPr sz="1800"/>
          </a:p>
          <a:p>
            <a:pPr marL="0" lvl="0" indent="0" algn="l" rtl="0">
              <a:spcBef>
                <a:spcPts val="0"/>
              </a:spcBef>
              <a:spcAft>
                <a:spcPts val="0"/>
              </a:spcAft>
              <a:buNone/>
            </a:pPr>
            <a:r>
              <a:rPr lang="en-GB" sz="1800"/>
              <a:t>certain values by using its own variables.</a:t>
            </a:r>
            <a:endParaRPr sz="1800"/>
          </a:p>
        </p:txBody>
      </p:sp>
      <p:pic>
        <p:nvPicPr>
          <p:cNvPr id="97" name="Google Shape;97;g719ac48138_0_153"/>
          <p:cNvPicPr preferRelativeResize="0"/>
          <p:nvPr/>
        </p:nvPicPr>
        <p:blipFill>
          <a:blip r:embed="rId3">
            <a:alphaModFix/>
          </a:blip>
          <a:stretch>
            <a:fillRect/>
          </a:stretch>
        </p:blipFill>
        <p:spPr>
          <a:xfrm>
            <a:off x="5259946" y="2281075"/>
            <a:ext cx="3540074" cy="3956749"/>
          </a:xfrm>
          <a:prstGeom prst="rect">
            <a:avLst/>
          </a:prstGeom>
          <a:noFill/>
          <a:ln>
            <a:noFill/>
          </a:ln>
        </p:spPr>
      </p:pic>
      <p:pic>
        <p:nvPicPr>
          <p:cNvPr id="98" name="Google Shape;98;g719ac48138_0_153"/>
          <p:cNvPicPr preferRelativeResize="0"/>
          <p:nvPr/>
        </p:nvPicPr>
        <p:blipFill>
          <a:blip r:embed="rId4">
            <a:alphaModFix/>
          </a:blip>
          <a:stretch>
            <a:fillRect/>
          </a:stretch>
        </p:blipFill>
        <p:spPr>
          <a:xfrm>
            <a:off x="823047" y="4558066"/>
            <a:ext cx="3540075" cy="190893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g719ac48138_0_118"/>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Backend &amp; Frontend Programming - Klive</a:t>
            </a:r>
            <a:endParaRPr/>
          </a:p>
        </p:txBody>
      </p:sp>
      <p:sp>
        <p:nvSpPr>
          <p:cNvPr id="105" name="Google Shape;105;g719ac48138_0_118"/>
          <p:cNvSpPr txBox="1">
            <a:spLocks noGrp="1"/>
          </p:cNvSpPr>
          <p:nvPr>
            <p:ph type="body" idx="1"/>
          </p:nvPr>
        </p:nvSpPr>
        <p:spPr>
          <a:xfrm>
            <a:off x="149225" y="1663700"/>
            <a:ext cx="8839200" cy="5041800"/>
          </a:xfrm>
          <a:prstGeom prst="rect">
            <a:avLst/>
          </a:prstGeom>
        </p:spPr>
        <p:txBody>
          <a:bodyPr spcFirstLastPara="1" wrap="square" lIns="274300" tIns="91425" rIns="0" bIns="0" anchor="t" anchorCtr="0">
            <a:noAutofit/>
          </a:bodyPr>
          <a:lstStyle/>
          <a:p>
            <a:pPr marL="0" lvl="0" indent="0" algn="l" rtl="0">
              <a:spcBef>
                <a:spcPts val="0"/>
              </a:spcBef>
              <a:spcAft>
                <a:spcPts val="0"/>
              </a:spcAft>
              <a:buNone/>
            </a:pPr>
            <a:r>
              <a:rPr lang="en-GB" sz="1800"/>
              <a:t>Klive was one of the main programmers </a:t>
            </a:r>
            <a:endParaRPr sz="1800"/>
          </a:p>
          <a:p>
            <a:pPr marL="0" lvl="0" indent="0" algn="l" rtl="0">
              <a:spcBef>
                <a:spcPts val="0"/>
              </a:spcBef>
              <a:spcAft>
                <a:spcPts val="0"/>
              </a:spcAft>
              <a:buNone/>
            </a:pPr>
            <a:r>
              <a:rPr lang="en-GB" sz="1800"/>
              <a:t>in the development stage of the Product</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GB" sz="1800"/>
              <a:t>He was in charge of the Backend </a:t>
            </a:r>
            <a:endParaRPr sz="1800"/>
          </a:p>
          <a:p>
            <a:pPr marL="0" lvl="0" indent="0" algn="l" rtl="0">
              <a:spcBef>
                <a:spcPts val="0"/>
              </a:spcBef>
              <a:spcAft>
                <a:spcPts val="0"/>
              </a:spcAft>
              <a:buNone/>
            </a:pPr>
            <a:r>
              <a:rPr lang="en-GB" sz="1800"/>
              <a:t>(Main Program Structure) as well as looking </a:t>
            </a:r>
            <a:endParaRPr sz="1800"/>
          </a:p>
          <a:p>
            <a:pPr marL="0" lvl="0" indent="0" algn="l" rtl="0">
              <a:spcBef>
                <a:spcPts val="0"/>
              </a:spcBef>
              <a:spcAft>
                <a:spcPts val="0"/>
              </a:spcAft>
              <a:buNone/>
            </a:pPr>
            <a:r>
              <a:rPr lang="en-GB" sz="1800"/>
              <a:t>over the Frontend (GUI and functionality) </a:t>
            </a:r>
            <a:endParaRPr sz="1800"/>
          </a:p>
          <a:p>
            <a:pPr marL="0" lvl="0" indent="0" algn="l" rtl="0">
              <a:spcBef>
                <a:spcPts val="0"/>
              </a:spcBef>
              <a:spcAft>
                <a:spcPts val="0"/>
              </a:spcAft>
              <a:buNone/>
            </a:pPr>
            <a:r>
              <a:rPr lang="en-GB" sz="1800"/>
              <a:t>of the Production.</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GB" sz="1800"/>
              <a:t>In initial production, we had created </a:t>
            </a:r>
            <a:endParaRPr sz="1800"/>
          </a:p>
          <a:p>
            <a:pPr marL="0" lvl="0" indent="0" algn="l" rtl="0">
              <a:spcBef>
                <a:spcPts val="0"/>
              </a:spcBef>
              <a:spcAft>
                <a:spcPts val="0"/>
              </a:spcAft>
              <a:buNone/>
            </a:pPr>
            <a:r>
              <a:rPr lang="en-GB" sz="1800"/>
              <a:t>Analyser V1, and upon further development, </a:t>
            </a:r>
            <a:endParaRPr sz="1800"/>
          </a:p>
          <a:p>
            <a:pPr marL="0" lvl="0" indent="0" algn="l" rtl="0">
              <a:spcBef>
                <a:spcPts val="0"/>
              </a:spcBef>
              <a:spcAft>
                <a:spcPts val="0"/>
              </a:spcAft>
              <a:buNone/>
            </a:pPr>
            <a:r>
              <a:rPr lang="en-GB" sz="1800"/>
              <a:t>Klive decided to further improve the Product </a:t>
            </a:r>
            <a:endParaRPr sz="1800"/>
          </a:p>
          <a:p>
            <a:pPr marL="0" lvl="0" indent="0" algn="l" rtl="0">
              <a:spcBef>
                <a:spcPts val="0"/>
              </a:spcBef>
              <a:spcAft>
                <a:spcPts val="0"/>
              </a:spcAft>
              <a:buNone/>
            </a:pPr>
            <a:r>
              <a:rPr lang="en-GB" sz="1800"/>
              <a:t>with Analyser V2.</a:t>
            </a:r>
            <a:endParaRPr sz="1800"/>
          </a:p>
          <a:p>
            <a:pPr marL="0" lvl="0" indent="0" algn="l" rtl="0">
              <a:spcBef>
                <a:spcPts val="0"/>
              </a:spcBef>
              <a:spcAft>
                <a:spcPts val="0"/>
              </a:spcAft>
              <a:buNone/>
            </a:pPr>
            <a:endParaRPr sz="1800"/>
          </a:p>
        </p:txBody>
      </p:sp>
      <p:pic>
        <p:nvPicPr>
          <p:cNvPr id="106" name="Google Shape;106;g719ac48138_0_118"/>
          <p:cNvPicPr preferRelativeResize="0"/>
          <p:nvPr/>
        </p:nvPicPr>
        <p:blipFill>
          <a:blip r:embed="rId3">
            <a:alphaModFix/>
          </a:blip>
          <a:stretch>
            <a:fillRect/>
          </a:stretch>
        </p:blipFill>
        <p:spPr>
          <a:xfrm>
            <a:off x="5082225" y="1813400"/>
            <a:ext cx="3761201" cy="877625"/>
          </a:xfrm>
          <a:prstGeom prst="rect">
            <a:avLst/>
          </a:prstGeom>
          <a:noFill/>
          <a:ln>
            <a:noFill/>
          </a:ln>
        </p:spPr>
      </p:pic>
      <p:sp>
        <p:nvSpPr>
          <p:cNvPr id="107" name="Google Shape;107;g719ac48138_0_118"/>
          <p:cNvSpPr txBox="1"/>
          <p:nvPr/>
        </p:nvSpPr>
        <p:spPr>
          <a:xfrm>
            <a:off x="7832925" y="2691025"/>
            <a:ext cx="2030400" cy="29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t>Analyser v1</a:t>
            </a:r>
            <a:endParaRPr sz="1000"/>
          </a:p>
        </p:txBody>
      </p:sp>
      <p:pic>
        <p:nvPicPr>
          <p:cNvPr id="108" name="Google Shape;108;g719ac48138_0_118"/>
          <p:cNvPicPr preferRelativeResize="0"/>
          <p:nvPr/>
        </p:nvPicPr>
        <p:blipFill>
          <a:blip r:embed="rId4">
            <a:alphaModFix/>
          </a:blip>
          <a:stretch>
            <a:fillRect/>
          </a:stretch>
        </p:blipFill>
        <p:spPr>
          <a:xfrm>
            <a:off x="5082225" y="3118585"/>
            <a:ext cx="3761198" cy="2132039"/>
          </a:xfrm>
          <a:prstGeom prst="rect">
            <a:avLst/>
          </a:prstGeom>
          <a:noFill/>
          <a:ln>
            <a:noFill/>
          </a:ln>
        </p:spPr>
      </p:pic>
      <p:sp>
        <p:nvSpPr>
          <p:cNvPr id="109" name="Google Shape;109;g719ac48138_0_118"/>
          <p:cNvSpPr txBox="1"/>
          <p:nvPr/>
        </p:nvSpPr>
        <p:spPr>
          <a:xfrm>
            <a:off x="7832925" y="5250625"/>
            <a:ext cx="2030400" cy="29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dirty="0"/>
              <a:t>Analyser v2</a:t>
            </a:r>
            <a:endParaRPr sz="1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g719ac48138_0_128"/>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Front End Design - Mohseenur &amp; Ben</a:t>
            </a:r>
            <a:endParaRPr/>
          </a:p>
        </p:txBody>
      </p:sp>
      <p:sp>
        <p:nvSpPr>
          <p:cNvPr id="116" name="Google Shape;116;g719ac48138_0_128"/>
          <p:cNvSpPr txBox="1">
            <a:spLocks noGrp="1"/>
          </p:cNvSpPr>
          <p:nvPr>
            <p:ph type="body" idx="1"/>
          </p:nvPr>
        </p:nvSpPr>
        <p:spPr>
          <a:xfrm>
            <a:off x="149225" y="1663700"/>
            <a:ext cx="8839200" cy="5041800"/>
          </a:xfrm>
          <a:prstGeom prst="rect">
            <a:avLst/>
          </a:prstGeom>
        </p:spPr>
        <p:txBody>
          <a:bodyPr spcFirstLastPara="1" wrap="square" lIns="274300" tIns="91425" rIns="0" bIns="0" anchor="t" anchorCtr="0">
            <a:noAutofit/>
          </a:bodyPr>
          <a:lstStyle/>
          <a:p>
            <a:pPr marL="0" lvl="0" indent="0" algn="l" rtl="0">
              <a:spcBef>
                <a:spcPts val="0"/>
              </a:spcBef>
              <a:spcAft>
                <a:spcPts val="0"/>
              </a:spcAft>
              <a:buNone/>
            </a:pPr>
            <a:r>
              <a:rPr lang="en-GB" sz="1800"/>
              <a:t>In the Front End of Production Mohseenur </a:t>
            </a:r>
            <a:endParaRPr sz="1800"/>
          </a:p>
          <a:p>
            <a:pPr marL="0" lvl="0" indent="0" algn="l" rtl="0">
              <a:spcBef>
                <a:spcPts val="0"/>
              </a:spcBef>
              <a:spcAft>
                <a:spcPts val="0"/>
              </a:spcAft>
              <a:buNone/>
            </a:pPr>
            <a:r>
              <a:rPr lang="en-GB" sz="1800"/>
              <a:t>and Ben were the main Front End Design members. </a:t>
            </a:r>
            <a:endParaRPr sz="1800"/>
          </a:p>
          <a:p>
            <a:pPr marL="0" lvl="0" indent="0" algn="l" rtl="0">
              <a:spcBef>
                <a:spcPts val="0"/>
              </a:spcBef>
              <a:spcAft>
                <a:spcPts val="0"/>
              </a:spcAft>
              <a:buNone/>
            </a:pPr>
            <a:r>
              <a:rPr lang="en-GB" sz="1800"/>
              <a:t>We helped klive to sketch and design the front end and UI. We also helped partially in creating, coding and implementing this. </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GB" sz="1800"/>
              <a:t>We also helped to contact Klive on all other visual design aspects. </a:t>
            </a:r>
            <a:br>
              <a:rPr lang="en-GB" sz="1800"/>
            </a:br>
            <a:r>
              <a:rPr lang="en-GB" sz="1800"/>
              <a:t>Falah helped to debug and help us with smaller issues which were rectified in the final version.</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GB" sz="1800"/>
              <a:t>Most of the design were sketched on my Ipad and then converted, ready for use in the final product. </a:t>
            </a:r>
            <a:endParaRPr sz="1800"/>
          </a:p>
        </p:txBody>
      </p:sp>
      <p:pic>
        <p:nvPicPr>
          <p:cNvPr id="117" name="Google Shape;117;g719ac48138_0_128"/>
          <p:cNvPicPr preferRelativeResize="0"/>
          <p:nvPr/>
        </p:nvPicPr>
        <p:blipFill>
          <a:blip r:embed="rId3">
            <a:alphaModFix/>
          </a:blip>
          <a:stretch>
            <a:fillRect/>
          </a:stretch>
        </p:blipFill>
        <p:spPr>
          <a:xfrm>
            <a:off x="379638" y="4686976"/>
            <a:ext cx="3154650" cy="1774299"/>
          </a:xfrm>
          <a:prstGeom prst="rect">
            <a:avLst/>
          </a:prstGeom>
          <a:noFill/>
          <a:ln>
            <a:noFill/>
          </a:ln>
        </p:spPr>
      </p:pic>
      <p:pic>
        <p:nvPicPr>
          <p:cNvPr id="118" name="Google Shape;118;g719ac48138_0_128"/>
          <p:cNvPicPr preferRelativeResize="0"/>
          <p:nvPr/>
        </p:nvPicPr>
        <p:blipFill>
          <a:blip r:embed="rId4">
            <a:alphaModFix/>
          </a:blip>
          <a:stretch>
            <a:fillRect/>
          </a:stretch>
        </p:blipFill>
        <p:spPr>
          <a:xfrm>
            <a:off x="6279912" y="4686913"/>
            <a:ext cx="2484448" cy="1774420"/>
          </a:xfrm>
          <a:prstGeom prst="rect">
            <a:avLst/>
          </a:prstGeom>
          <a:noFill/>
          <a:ln>
            <a:noFill/>
          </a:ln>
        </p:spPr>
      </p:pic>
      <p:pic>
        <p:nvPicPr>
          <p:cNvPr id="119" name="Google Shape;119;g719ac48138_0_128"/>
          <p:cNvPicPr preferRelativeResize="0"/>
          <p:nvPr/>
        </p:nvPicPr>
        <p:blipFill>
          <a:blip r:embed="rId5">
            <a:alphaModFix/>
          </a:blip>
          <a:stretch>
            <a:fillRect/>
          </a:stretch>
        </p:blipFill>
        <p:spPr>
          <a:xfrm>
            <a:off x="3664875" y="4686975"/>
            <a:ext cx="2484456" cy="177429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g719ac48138_0_135"/>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Debugging &amp; Testing - Falah</a:t>
            </a:r>
            <a:endParaRPr/>
          </a:p>
        </p:txBody>
      </p:sp>
      <p:sp>
        <p:nvSpPr>
          <p:cNvPr id="126" name="Google Shape;126;g719ac48138_0_135"/>
          <p:cNvSpPr txBox="1">
            <a:spLocks noGrp="1"/>
          </p:cNvSpPr>
          <p:nvPr>
            <p:ph type="body" idx="1"/>
          </p:nvPr>
        </p:nvSpPr>
        <p:spPr>
          <a:xfrm>
            <a:off x="149225" y="1663700"/>
            <a:ext cx="8839200" cy="5041800"/>
          </a:xfrm>
          <a:prstGeom prst="rect">
            <a:avLst/>
          </a:prstGeom>
        </p:spPr>
        <p:txBody>
          <a:bodyPr spcFirstLastPara="1" wrap="square" lIns="274300" tIns="91425" rIns="0" bIns="0" anchor="t" anchorCtr="0">
            <a:noAutofit/>
          </a:bodyPr>
          <a:lstStyle/>
          <a:p>
            <a:pPr marL="457200" lvl="0" indent="-355600" algn="l" rtl="0">
              <a:spcBef>
                <a:spcPts val="0"/>
              </a:spcBef>
              <a:spcAft>
                <a:spcPts val="0"/>
              </a:spcAft>
              <a:buSzPts val="2000"/>
              <a:buChar char="●"/>
            </a:pPr>
            <a:r>
              <a:rPr lang="en-GB" sz="2000"/>
              <a:t>Falah worked on eliminating errors within the program alongside Klive. </a:t>
            </a:r>
            <a:endParaRPr sz="2000"/>
          </a:p>
          <a:p>
            <a:pPr marL="457200" lvl="0" indent="-355600" algn="l" rtl="0">
              <a:spcBef>
                <a:spcPts val="0"/>
              </a:spcBef>
              <a:spcAft>
                <a:spcPts val="0"/>
              </a:spcAft>
              <a:buSzPts val="2000"/>
              <a:buChar char="●"/>
            </a:pPr>
            <a:r>
              <a:rPr lang="en-GB" sz="2000"/>
              <a:t>The code and documentation has been efficiently corrected to high standards.</a:t>
            </a:r>
            <a:endParaRPr sz="2000"/>
          </a:p>
          <a:p>
            <a:pPr marL="457200" lvl="0" indent="-355600" algn="l" rtl="0">
              <a:spcBef>
                <a:spcPts val="0"/>
              </a:spcBef>
              <a:spcAft>
                <a:spcPts val="0"/>
              </a:spcAft>
              <a:buSzPts val="2000"/>
              <a:buChar char="●"/>
            </a:pPr>
            <a:r>
              <a:rPr lang="en-GB" sz="2000"/>
              <a:t>Falah also worked alongside Klive to add input into the design and function of the program, helped with the Graphing Portion of the Program when Klive was struggling.</a:t>
            </a:r>
            <a:endParaRPr sz="2000"/>
          </a:p>
          <a:p>
            <a:pPr marL="457200" lvl="0" indent="-355600" algn="l" rtl="0">
              <a:spcBef>
                <a:spcPts val="0"/>
              </a:spcBef>
              <a:spcAft>
                <a:spcPts val="0"/>
              </a:spcAft>
              <a:buSzPts val="2000"/>
              <a:buChar char="●"/>
            </a:pPr>
            <a:r>
              <a:rPr lang="en-GB" sz="2000"/>
              <a:t>Helped with Stress Testing the Product</a:t>
            </a:r>
            <a:endParaRPr sz="2000"/>
          </a:p>
          <a:p>
            <a:pPr marL="457200" lvl="0" indent="-355600" algn="l" rtl="0">
              <a:spcBef>
                <a:spcPts val="0"/>
              </a:spcBef>
              <a:spcAft>
                <a:spcPts val="0"/>
              </a:spcAft>
              <a:buSzPts val="2000"/>
              <a:buChar char="●"/>
            </a:pPr>
            <a:r>
              <a:rPr lang="en-GB" sz="2000"/>
              <a:t>Product has been demonstrated to the customer in an approved form.</a:t>
            </a:r>
            <a:endParaRPr sz="2000"/>
          </a:p>
        </p:txBody>
      </p:sp>
      <p:pic>
        <p:nvPicPr>
          <p:cNvPr id="127" name="Google Shape;127;g719ac48138_0_135"/>
          <p:cNvPicPr preferRelativeResize="0"/>
          <p:nvPr/>
        </p:nvPicPr>
        <p:blipFill>
          <a:blip r:embed="rId3">
            <a:alphaModFix/>
          </a:blip>
          <a:stretch>
            <a:fillRect/>
          </a:stretch>
        </p:blipFill>
        <p:spPr>
          <a:xfrm>
            <a:off x="478700" y="4815897"/>
            <a:ext cx="2293699" cy="1706026"/>
          </a:xfrm>
          <a:prstGeom prst="rect">
            <a:avLst/>
          </a:prstGeom>
          <a:noFill/>
          <a:ln>
            <a:noFill/>
          </a:ln>
        </p:spPr>
      </p:pic>
      <p:pic>
        <p:nvPicPr>
          <p:cNvPr id="128" name="Google Shape;128;g719ac48138_0_135"/>
          <p:cNvPicPr preferRelativeResize="0"/>
          <p:nvPr/>
        </p:nvPicPr>
        <p:blipFill>
          <a:blip r:embed="rId4">
            <a:alphaModFix/>
          </a:blip>
          <a:stretch>
            <a:fillRect/>
          </a:stretch>
        </p:blipFill>
        <p:spPr>
          <a:xfrm>
            <a:off x="2012525" y="3928801"/>
            <a:ext cx="2525360" cy="1706025"/>
          </a:xfrm>
          <a:prstGeom prst="rect">
            <a:avLst/>
          </a:prstGeom>
          <a:noFill/>
          <a:ln>
            <a:noFill/>
          </a:ln>
        </p:spPr>
      </p:pic>
      <p:pic>
        <p:nvPicPr>
          <p:cNvPr id="3" name="Picture 2">
            <a:extLst>
              <a:ext uri="{FF2B5EF4-FFF2-40B4-BE49-F238E27FC236}">
                <a16:creationId xmlns:a16="http://schemas.microsoft.com/office/drawing/2014/main" id="{C1CDA4CA-9A8A-4885-B677-F36551B44023}"/>
              </a:ext>
            </a:extLst>
          </p:cNvPr>
          <p:cNvPicPr>
            <a:picLocks noChangeAspect="1"/>
          </p:cNvPicPr>
          <p:nvPr/>
        </p:nvPicPr>
        <p:blipFill>
          <a:blip r:embed="rId5"/>
          <a:stretch>
            <a:fillRect/>
          </a:stretch>
        </p:blipFill>
        <p:spPr>
          <a:xfrm>
            <a:off x="4700789" y="3928801"/>
            <a:ext cx="4050405" cy="2217364"/>
          </a:xfrm>
          <a:prstGeom prst="rect">
            <a:avLst/>
          </a:prstGeom>
        </p:spPr>
      </p:pic>
      <p:sp>
        <p:nvSpPr>
          <p:cNvPr id="8" name="Google Shape;109;g719ac48138_0_118">
            <a:extLst>
              <a:ext uri="{FF2B5EF4-FFF2-40B4-BE49-F238E27FC236}">
                <a16:creationId xmlns:a16="http://schemas.microsoft.com/office/drawing/2014/main" id="{5F21FAE7-D349-4A58-AA90-DB97A0F928E9}"/>
              </a:ext>
            </a:extLst>
          </p:cNvPr>
          <p:cNvSpPr txBox="1"/>
          <p:nvPr/>
        </p:nvSpPr>
        <p:spPr>
          <a:xfrm>
            <a:off x="4695591" y="6144015"/>
            <a:ext cx="4050404" cy="29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dirty="0"/>
              <a:t>Stress Testing Program by using Graphs to see if it will Overload</a:t>
            </a:r>
            <a:endParaRPr sz="1000" dirty="0"/>
          </a:p>
        </p:txBody>
      </p:sp>
      <p:sp>
        <p:nvSpPr>
          <p:cNvPr id="9" name="Google Shape;76;g719ac48138_0_12">
            <a:extLst>
              <a:ext uri="{FF2B5EF4-FFF2-40B4-BE49-F238E27FC236}">
                <a16:creationId xmlns:a16="http://schemas.microsoft.com/office/drawing/2014/main" id="{95EB1809-B4F0-437E-884A-8686DEB14303}"/>
              </a:ext>
            </a:extLst>
          </p:cNvPr>
          <p:cNvSpPr txBox="1"/>
          <p:nvPr/>
        </p:nvSpPr>
        <p:spPr>
          <a:xfrm>
            <a:off x="6523149" y="6474920"/>
            <a:ext cx="2564458" cy="2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700" dirty="0"/>
              <a:t>* Slide Features GIFs, open Presentation to view animation.</a:t>
            </a:r>
            <a:endParaRPr sz="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g719ac48138_0_100"/>
          <p:cNvSpPr txBox="1">
            <a:spLocks noGrp="1"/>
          </p:cNvSpPr>
          <p:nvPr>
            <p:ph type="body" idx="1"/>
          </p:nvPr>
        </p:nvSpPr>
        <p:spPr>
          <a:xfrm>
            <a:off x="152350" y="1625600"/>
            <a:ext cx="8839200" cy="5041800"/>
          </a:xfrm>
          <a:prstGeom prst="rect">
            <a:avLst/>
          </a:prstGeom>
        </p:spPr>
        <p:txBody>
          <a:bodyPr spcFirstLastPara="1" wrap="square" lIns="274300" tIns="91425" rIns="0" bIns="0" anchor="t" anchorCtr="0">
            <a:noAutofit/>
          </a:bodyPr>
          <a:lstStyle/>
          <a:p>
            <a:pPr marL="0" lvl="0" indent="0" algn="l" rtl="0">
              <a:lnSpc>
                <a:spcPct val="115000"/>
              </a:lnSpc>
              <a:spcBef>
                <a:spcPts val="1400"/>
              </a:spcBef>
              <a:spcAft>
                <a:spcPts val="0"/>
              </a:spcAft>
              <a:buNone/>
            </a:pPr>
            <a:r>
              <a:rPr lang="en-GB" sz="1300" b="1">
                <a:solidFill>
                  <a:srgbClr val="000000"/>
                </a:solidFill>
              </a:rPr>
              <a:t>Sprint 1 {Weeks 17-18)</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3"/>
              </a:rPr>
              <a:t>Scrum Meeting</a:t>
            </a:r>
            <a:r>
              <a:rPr lang="en-GB" sz="1100">
                <a:solidFill>
                  <a:srgbClr val="000000"/>
                </a:solidFill>
              </a:rPr>
              <a:t> - After checking tasks on moodle, we discussed additional features to add to the product. We also made a start on implementing new features i.e. Graphs. </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2 (Weeks 19-21)</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4"/>
              </a:rPr>
              <a:t>JUnit testing</a:t>
            </a:r>
            <a:r>
              <a:rPr lang="en-GB" sz="1100">
                <a:solidFill>
                  <a:srgbClr val="000000"/>
                </a:solidFill>
              </a:rPr>
              <a:t> -Researched how to create JUnit tests and then implemented test classes with no testing functionality. </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3 (Week 22-23)</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5"/>
              </a:rPr>
              <a:t>Team Effort Log</a:t>
            </a:r>
            <a:r>
              <a:rPr lang="en-GB" sz="1100">
                <a:solidFill>
                  <a:srgbClr val="000000"/>
                </a:solidFill>
              </a:rPr>
              <a:t> - Started team effort log by organising .md structure to coincide with Jira stories and sub-tasks. </a:t>
            </a:r>
            <a:endParaRPr sz="11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6"/>
              </a:rPr>
              <a:t>Product Testing Report</a:t>
            </a:r>
            <a:r>
              <a:rPr lang="en-GB" sz="1100">
                <a:solidFill>
                  <a:srgbClr val="000000"/>
                </a:solidFill>
              </a:rPr>
              <a:t> - Created new tests classes for the updated product using JUnit4. </a:t>
            </a:r>
            <a:endParaRPr sz="11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4 (Week 23 P.2)</a:t>
            </a:r>
            <a:endParaRPr sz="1300" b="1">
              <a:solidFill>
                <a:srgbClr val="000000"/>
              </a:solidFill>
            </a:endParaRPr>
          </a:p>
          <a:p>
            <a:pPr marL="0" lvl="0" indent="0" algn="l" rtl="0">
              <a:lnSpc>
                <a:spcPct val="115000"/>
              </a:lnSpc>
              <a:spcBef>
                <a:spcPts val="1400"/>
              </a:spcBef>
              <a:spcAft>
                <a:spcPts val="0"/>
              </a:spcAft>
              <a:buNone/>
            </a:pPr>
            <a:r>
              <a:rPr lang="en-GB" sz="1300" b="1">
                <a:solidFill>
                  <a:srgbClr val="000000"/>
                </a:solidFill>
              </a:rPr>
              <a:t>Sprint 5 (Week 23 P.3)</a:t>
            </a:r>
            <a:endParaRPr sz="1300" b="1">
              <a:solidFill>
                <a:srgbClr val="000000"/>
              </a:solidFill>
            </a:endParaRPr>
          </a:p>
          <a:p>
            <a:pPr marL="0" lvl="0" indent="0" algn="l" rtl="0">
              <a:lnSpc>
                <a:spcPct val="115000"/>
              </a:lnSpc>
              <a:spcBef>
                <a:spcPts val="1200"/>
              </a:spcBef>
              <a:spcAft>
                <a:spcPts val="0"/>
              </a:spcAft>
              <a:buNone/>
            </a:pPr>
            <a:r>
              <a:rPr lang="en-GB" sz="1100" u="sng">
                <a:solidFill>
                  <a:schemeClr val="hlink"/>
                </a:solidFill>
                <a:hlinkClick r:id="rId5"/>
              </a:rPr>
              <a:t>Team Effort Log</a:t>
            </a:r>
            <a:r>
              <a:rPr lang="en-GB" sz="1100">
                <a:solidFill>
                  <a:srgbClr val="000000"/>
                </a:solidFill>
              </a:rPr>
              <a:t> -Added additional tasks to sprints and updated team effort log. </a:t>
            </a:r>
            <a:endParaRPr sz="1100" b="1">
              <a:solidFill>
                <a:srgbClr val="000000"/>
              </a:solidFill>
            </a:endParaRPr>
          </a:p>
          <a:p>
            <a:pPr marL="0" lvl="0" indent="0" algn="l" rtl="0">
              <a:lnSpc>
                <a:spcPct val="115000"/>
              </a:lnSpc>
              <a:spcBef>
                <a:spcPts val="1200"/>
              </a:spcBef>
              <a:spcAft>
                <a:spcPts val="1200"/>
              </a:spcAft>
              <a:buNone/>
            </a:pPr>
            <a:r>
              <a:rPr lang="en-GB" sz="1100" u="sng">
                <a:solidFill>
                  <a:schemeClr val="hlink"/>
                </a:solidFill>
                <a:hlinkClick r:id="rId6"/>
              </a:rPr>
              <a:t>Product Testing Report</a:t>
            </a:r>
            <a:r>
              <a:rPr lang="en-GB" sz="1100">
                <a:solidFill>
                  <a:srgbClr val="000000"/>
                </a:solidFill>
              </a:rPr>
              <a:t> -Increase coverage of test classes. </a:t>
            </a:r>
            <a:endParaRPr sz="800" b="1">
              <a:solidFill>
                <a:srgbClr val="000000"/>
              </a:solidFill>
            </a:endParaRPr>
          </a:p>
        </p:txBody>
      </p:sp>
      <p:sp>
        <p:nvSpPr>
          <p:cNvPr id="135" name="Google Shape;135;g719ac48138_0_100"/>
          <p:cNvSpPr txBox="1">
            <a:spLocks noGrp="1"/>
          </p:cNvSpPr>
          <p:nvPr>
            <p:ph type="title"/>
          </p:nvPr>
        </p:nvSpPr>
        <p:spPr>
          <a:xfrm>
            <a:off x="146050" y="869950"/>
            <a:ext cx="8851800" cy="646200"/>
          </a:xfrm>
          <a:prstGeom prst="rect">
            <a:avLst/>
          </a:prstGeom>
        </p:spPr>
        <p:txBody>
          <a:bodyPr spcFirstLastPara="1" wrap="square" lIns="274300" tIns="137150" rIns="228600" bIns="45700" anchor="t" anchorCtr="0">
            <a:noAutofit/>
          </a:bodyPr>
          <a:lstStyle/>
          <a:p>
            <a:pPr marL="0" lvl="0" indent="0" algn="l" rtl="0">
              <a:spcBef>
                <a:spcPts val="0"/>
              </a:spcBef>
              <a:spcAft>
                <a:spcPts val="0"/>
              </a:spcAft>
              <a:buNone/>
            </a:pPr>
            <a:r>
              <a:rPr lang="en-GB"/>
              <a:t>Effort Log - Rakib</a:t>
            </a:r>
            <a:endParaRPr/>
          </a:p>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uoe_branded_presentation">
  <a:themeElements>
    <a:clrScheme name="University brand">
      <a:dk1>
        <a:srgbClr val="4D4F53"/>
      </a:dk1>
      <a:lt1>
        <a:srgbClr val="FFFFFF"/>
      </a:lt1>
      <a:dk2>
        <a:srgbClr val="766A65"/>
      </a:dk2>
      <a:lt2>
        <a:srgbClr val="AEAA6C"/>
      </a:lt2>
      <a:accent1>
        <a:srgbClr val="A90061"/>
      </a:accent1>
      <a:accent2>
        <a:srgbClr val="E98300"/>
      </a:accent2>
      <a:accent3>
        <a:srgbClr val="007A87"/>
      </a:accent3>
      <a:accent4>
        <a:srgbClr val="0065BD"/>
      </a:accent4>
      <a:accent5>
        <a:srgbClr val="003478"/>
      </a:accent5>
      <a:accent6>
        <a:srgbClr val="AAA38E"/>
      </a:accent6>
      <a:hlink>
        <a:srgbClr val="0065BD"/>
      </a:hlink>
      <a:folHlink>
        <a:srgbClr val="00854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oe_branded_presentation">
  <a:themeElements>
    <a:clrScheme name="University brand">
      <a:dk1>
        <a:srgbClr val="4D4F53"/>
      </a:dk1>
      <a:lt1>
        <a:srgbClr val="FFFFFF"/>
      </a:lt1>
      <a:dk2>
        <a:srgbClr val="766A65"/>
      </a:dk2>
      <a:lt2>
        <a:srgbClr val="AEAA6C"/>
      </a:lt2>
      <a:accent1>
        <a:srgbClr val="A90061"/>
      </a:accent1>
      <a:accent2>
        <a:srgbClr val="E98300"/>
      </a:accent2>
      <a:accent3>
        <a:srgbClr val="007A87"/>
      </a:accent3>
      <a:accent4>
        <a:srgbClr val="0065BD"/>
      </a:accent4>
      <a:accent5>
        <a:srgbClr val="003478"/>
      </a:accent5>
      <a:accent6>
        <a:srgbClr val="AAA38E"/>
      </a:accent6>
      <a:hlink>
        <a:srgbClr val="0065BD"/>
      </a:hlink>
      <a:folHlink>
        <a:srgbClr val="00854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1154</Words>
  <Application>Microsoft Office PowerPoint</Application>
  <PresentationFormat>On-screen Show (4:3)</PresentationFormat>
  <Paragraphs>211</Paragraphs>
  <Slides>15</Slides>
  <Notes>15</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15</vt:i4>
      </vt:variant>
    </vt:vector>
  </HeadingPairs>
  <TitlesOfParts>
    <vt:vector size="20" baseType="lpstr">
      <vt:lpstr>Arial</vt:lpstr>
      <vt:lpstr>Calibri</vt:lpstr>
      <vt:lpstr>Noto Sans Symbols</vt:lpstr>
      <vt:lpstr>uoe_branded_presentation</vt:lpstr>
      <vt:lpstr>uoe_branded_presentation</vt:lpstr>
      <vt:lpstr>Student Mark Analyser Presentation Team 03 - CE291</vt:lpstr>
      <vt:lpstr>Introduction of the Product &amp; Team</vt:lpstr>
      <vt:lpstr>Functions of Analyser</vt:lpstr>
      <vt:lpstr>Functions of Analyser</vt:lpstr>
      <vt:lpstr>Main Structure of the Product</vt:lpstr>
      <vt:lpstr>Backend &amp; Frontend Programming - Klive</vt:lpstr>
      <vt:lpstr>Front End Design - Mohseenur &amp; Ben</vt:lpstr>
      <vt:lpstr>Debugging &amp; Testing - Falah</vt:lpstr>
      <vt:lpstr>Effort Log - Rakib </vt:lpstr>
      <vt:lpstr>Effort Log - Falah </vt:lpstr>
      <vt:lpstr>Effort Log - Klive </vt:lpstr>
      <vt:lpstr>Effort Log - Ben </vt:lpstr>
      <vt:lpstr>Effort Log - Trina</vt:lpstr>
      <vt:lpstr>Effort Log - Mohseenur</vt:lpstr>
      <vt:lpstr>Effort Log - Arpan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 Mark Analyser Presentation Team 03 - CE291</dc:title>
  <dc:creator>root</dc:creator>
  <cp:lastModifiedBy>Klive Comia</cp:lastModifiedBy>
  <cp:revision>2</cp:revision>
  <dcterms:created xsi:type="dcterms:W3CDTF">2011-09-05T11:52:04Z</dcterms:created>
  <dcterms:modified xsi:type="dcterms:W3CDTF">2020-03-18T23:47:12Z</dcterms:modified>
</cp:coreProperties>
</file>